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2" r:id="rId1"/>
    <p:sldMasterId id="2147483707" r:id="rId2"/>
    <p:sldMasterId id="2147483728" r:id="rId3"/>
    <p:sldMasterId id="2147483760" r:id="rId4"/>
  </p:sldMasterIdLst>
  <p:notesMasterIdLst>
    <p:notesMasterId r:id="rId47"/>
  </p:notesMasterIdLst>
  <p:handoutMasterIdLst>
    <p:handoutMasterId r:id="rId48"/>
  </p:handoutMasterIdLst>
  <p:sldIdLst>
    <p:sldId id="924" r:id="rId5"/>
    <p:sldId id="312" r:id="rId6"/>
    <p:sldId id="1132" r:id="rId7"/>
    <p:sldId id="313" r:id="rId8"/>
    <p:sldId id="1131" r:id="rId9"/>
    <p:sldId id="315" r:id="rId10"/>
    <p:sldId id="314"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1130" r:id="rId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9FB"/>
    <a:srgbClr val="008CC4"/>
    <a:srgbClr val="003F69"/>
    <a:srgbClr val="00B2EF"/>
    <a:srgbClr val="AB1A86"/>
    <a:srgbClr val="FDB813"/>
    <a:srgbClr val="004370"/>
    <a:srgbClr val="969696"/>
    <a:srgbClr val="594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15" autoAdjust="0"/>
    <p:restoredTop sz="69598" autoAdjust="0"/>
  </p:normalViewPr>
  <p:slideViewPr>
    <p:cSldViewPr snapToGrid="0">
      <p:cViewPr varScale="1">
        <p:scale>
          <a:sx n="79" d="100"/>
          <a:sy n="79" d="100"/>
        </p:scale>
        <p:origin x="2856" y="184"/>
      </p:cViewPr>
      <p:guideLst>
        <p:guide orient="horz" pos="2160"/>
        <p:guide pos="2880"/>
      </p:guideLst>
    </p:cSldViewPr>
  </p:slideViewPr>
  <p:notesTextViewPr>
    <p:cViewPr>
      <p:scale>
        <a:sx n="3" d="2"/>
        <a:sy n="3" d="2"/>
      </p:scale>
      <p:origin x="0" y="0"/>
    </p:cViewPr>
  </p:notesTextViewPr>
  <p:sorterViewPr>
    <p:cViewPr>
      <p:scale>
        <a:sx n="140" d="100"/>
        <a:sy n="140" d="100"/>
      </p:scale>
      <p:origin x="0" y="0"/>
    </p:cViewPr>
  </p:sorterViewPr>
  <p:notesViewPr>
    <p:cSldViewPr snapToGrid="0">
      <p:cViewPr varScale="1">
        <p:scale>
          <a:sx n="97" d="100"/>
          <a:sy n="97" d="100"/>
        </p:scale>
        <p:origin x="312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fr-FR" dirty="0"/>
          </a:p>
        </p:txBody>
      </p:sp>
      <p:sp>
        <p:nvSpPr>
          <p:cNvPr id="1945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fr-FR" dirty="0"/>
          </a:p>
        </p:txBody>
      </p:sp>
      <p:sp>
        <p:nvSpPr>
          <p:cNvPr id="1946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800"/>
            </a:lvl1pPr>
          </a:lstStyle>
          <a:p>
            <a:r>
              <a:rPr lang="en-US" altLang="fr-FR" dirty="0"/>
              <a:t>IBM Big Data &amp; Analytics</a:t>
            </a:r>
            <a:br>
              <a:rPr lang="en-US" altLang="fr-FR" sz="1200" dirty="0"/>
            </a:br>
            <a:r>
              <a:rPr lang="en-US" altLang="fr-FR" dirty="0"/>
              <a:t>© 2014 IBM Corporation</a:t>
            </a:r>
            <a:endParaRPr lang="en-US" altLang="fr-FR" sz="1200" dirty="0"/>
          </a:p>
        </p:txBody>
      </p:sp>
      <p:sp>
        <p:nvSpPr>
          <p:cNvPr id="1946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FA835AC-7D0B-44CC-BB55-0EC7DEF6FABF}" type="slidenum">
              <a:rPr lang="en-US" altLang="fr-FR"/>
              <a:pPr/>
              <a:t>‹#›</a:t>
            </a:fld>
            <a:endParaRPr lang="en-US" altLang="fr-FR" dirty="0"/>
          </a:p>
        </p:txBody>
      </p:sp>
    </p:spTree>
    <p:extLst>
      <p:ext uri="{BB962C8B-B14F-4D97-AF65-F5344CB8AC3E}">
        <p14:creationId xmlns:p14="http://schemas.microsoft.com/office/powerpoint/2010/main" val="3620400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fr-FR" dirty="0"/>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fr-FR" dirty="0"/>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800"/>
            </a:lvl1pPr>
          </a:lstStyle>
          <a:p>
            <a:r>
              <a:rPr lang="en-US" altLang="fr-FR" dirty="0"/>
              <a:t>IBM Big Data &amp; Analytics</a:t>
            </a:r>
            <a:br>
              <a:rPr lang="en-US" altLang="fr-FR" sz="1200" dirty="0"/>
            </a:br>
            <a:r>
              <a:rPr lang="en-US" altLang="fr-FR" dirty="0"/>
              <a:t>© 2014 IBM Corporation</a:t>
            </a:r>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9AD55C87-3BAA-44EE-9B67-87047DE8C86B}" type="slidenum">
              <a:rPr lang="en-US" altLang="fr-FR"/>
              <a:pPr/>
              <a:t>‹#›</a:t>
            </a:fld>
            <a:endParaRPr lang="en-US" altLang="fr-FR" dirty="0"/>
          </a:p>
        </p:txBody>
      </p:sp>
    </p:spTree>
    <p:extLst>
      <p:ext uri="{BB962C8B-B14F-4D97-AF65-F5344CB8AC3E}">
        <p14:creationId xmlns:p14="http://schemas.microsoft.com/office/powerpoint/2010/main" val="4124210562"/>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E7E65F0-FAE4-B345-9FA2-1A49518D61A8}" type="slidenum">
              <a:rPr kumimoji="0" lang="en-US"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39577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a:noFill/>
        </p:spPr>
        <p:txBody>
          <a:bodyPr/>
          <a:lstStyle/>
          <a:p>
            <a:r>
              <a:rPr lang="en-US">
                <a:solidFill>
                  <a:srgbClr val="000000"/>
                </a:solidFill>
              </a:rPr>
              <a:t>SPSS Inc. </a:t>
            </a:r>
          </a:p>
        </p:txBody>
      </p:sp>
      <p:sp>
        <p:nvSpPr>
          <p:cNvPr id="114691"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14692" name="Rectangle 7"/>
          <p:cNvSpPr>
            <a:spLocks noGrp="1" noChangeArrowheads="1"/>
          </p:cNvSpPr>
          <p:nvPr>
            <p:ph type="sldNum" sz="quarter" idx="5"/>
          </p:nvPr>
        </p:nvSpPr>
        <p:spPr>
          <a:noFill/>
        </p:spPr>
        <p:txBody>
          <a:bodyPr/>
          <a:lstStyle/>
          <a:p>
            <a:fld id="{7275606E-12FF-42C6-8440-344E532C3A34}" type="slidenum">
              <a:rPr lang="en-US">
                <a:solidFill>
                  <a:srgbClr val="000000"/>
                </a:solidFill>
              </a:rPr>
              <a:pPr/>
              <a:t>18</a:t>
            </a:fld>
            <a:endParaRPr lang="en-US">
              <a:solidFill>
                <a:srgbClr val="000000"/>
              </a:solidFill>
            </a:endParaRPr>
          </a:p>
        </p:txBody>
      </p:sp>
      <p:sp>
        <p:nvSpPr>
          <p:cNvPr id="114693" name="Rectangle 2"/>
          <p:cNvSpPr>
            <a:spLocks noGrp="1" noRot="1" noChangeAspect="1" noChangeArrowheads="1" noTextEdit="1"/>
          </p:cNvSpPr>
          <p:nvPr>
            <p:ph type="sldImg"/>
          </p:nvPr>
        </p:nvSpPr>
        <p:spPr>
          <a:xfrm>
            <a:off x="1185863" y="696913"/>
            <a:ext cx="4646612" cy="3484562"/>
          </a:xfrm>
          <a:ln/>
        </p:spPr>
      </p:sp>
      <p:sp>
        <p:nvSpPr>
          <p:cNvPr id="11469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585826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a:noFill/>
        </p:spPr>
        <p:txBody>
          <a:bodyPr/>
          <a:lstStyle/>
          <a:p>
            <a:r>
              <a:rPr lang="en-US">
                <a:solidFill>
                  <a:srgbClr val="000000"/>
                </a:solidFill>
              </a:rPr>
              <a:t>SPSS Inc. </a:t>
            </a:r>
          </a:p>
        </p:txBody>
      </p:sp>
      <p:sp>
        <p:nvSpPr>
          <p:cNvPr id="140291"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40292" name="Rectangle 7"/>
          <p:cNvSpPr>
            <a:spLocks noGrp="1" noChangeArrowheads="1"/>
          </p:cNvSpPr>
          <p:nvPr>
            <p:ph type="sldNum" sz="quarter" idx="5"/>
          </p:nvPr>
        </p:nvSpPr>
        <p:spPr>
          <a:noFill/>
        </p:spPr>
        <p:txBody>
          <a:bodyPr/>
          <a:lstStyle/>
          <a:p>
            <a:fld id="{E5B8B6DC-C71C-499F-AAB4-91FBE880F096}" type="slidenum">
              <a:rPr lang="en-US">
                <a:solidFill>
                  <a:srgbClr val="000000"/>
                </a:solidFill>
              </a:rPr>
              <a:pPr/>
              <a:t>19</a:t>
            </a:fld>
            <a:endParaRPr lang="en-US">
              <a:solidFill>
                <a:srgbClr val="000000"/>
              </a:solidFill>
            </a:endParaRPr>
          </a:p>
        </p:txBody>
      </p:sp>
      <p:sp>
        <p:nvSpPr>
          <p:cNvPr id="140293" name="Rectangle 2"/>
          <p:cNvSpPr>
            <a:spLocks noGrp="1" noRot="1" noChangeAspect="1" noChangeArrowheads="1" noTextEdit="1"/>
          </p:cNvSpPr>
          <p:nvPr>
            <p:ph type="sldImg"/>
          </p:nvPr>
        </p:nvSpPr>
        <p:spPr>
          <a:xfrm>
            <a:off x="1185863" y="696913"/>
            <a:ext cx="4646612" cy="3484562"/>
          </a:xfrm>
          <a:ln/>
        </p:spPr>
      </p:sp>
      <p:sp>
        <p:nvSpPr>
          <p:cNvPr id="14029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4566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n-US">
                <a:solidFill>
                  <a:srgbClr val="000000"/>
                </a:solidFill>
              </a:rPr>
              <a:t>SPSS Inc. </a:t>
            </a:r>
          </a:p>
        </p:txBody>
      </p:sp>
      <p:sp>
        <p:nvSpPr>
          <p:cNvPr id="172035"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72036" name="Rectangle 7"/>
          <p:cNvSpPr>
            <a:spLocks noGrp="1" noChangeArrowheads="1"/>
          </p:cNvSpPr>
          <p:nvPr>
            <p:ph type="sldNum" sz="quarter" idx="5"/>
          </p:nvPr>
        </p:nvSpPr>
        <p:spPr>
          <a:noFill/>
        </p:spPr>
        <p:txBody>
          <a:bodyPr/>
          <a:lstStyle/>
          <a:p>
            <a:fld id="{C38B4976-6587-4CEF-8C68-9BDF5C8B22A5}" type="slidenum">
              <a:rPr lang="en-US">
                <a:solidFill>
                  <a:srgbClr val="000000"/>
                </a:solidFill>
              </a:rPr>
              <a:pPr/>
              <a:t>20</a:t>
            </a:fld>
            <a:endParaRPr lang="en-US">
              <a:solidFill>
                <a:srgbClr val="000000"/>
              </a:solidFill>
            </a:endParaRPr>
          </a:p>
        </p:txBody>
      </p:sp>
      <p:sp>
        <p:nvSpPr>
          <p:cNvPr id="172037" name="Rectangle 2"/>
          <p:cNvSpPr>
            <a:spLocks noGrp="1" noRot="1" noChangeAspect="1" noChangeArrowheads="1" noTextEdit="1"/>
          </p:cNvSpPr>
          <p:nvPr>
            <p:ph type="sldImg"/>
          </p:nvPr>
        </p:nvSpPr>
        <p:spPr>
          <a:xfrm>
            <a:off x="1185863" y="696913"/>
            <a:ext cx="4646612" cy="3484562"/>
          </a:xfrm>
          <a:ln/>
        </p:spPr>
      </p:sp>
      <p:sp>
        <p:nvSpPr>
          <p:cNvPr id="17203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7198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a:noFill/>
        </p:spPr>
        <p:txBody>
          <a:bodyPr/>
          <a:lstStyle/>
          <a:p>
            <a:r>
              <a:rPr lang="en-US">
                <a:solidFill>
                  <a:srgbClr val="000000"/>
                </a:solidFill>
              </a:rPr>
              <a:t>SPSS Inc. </a:t>
            </a:r>
          </a:p>
        </p:txBody>
      </p:sp>
      <p:sp>
        <p:nvSpPr>
          <p:cNvPr id="136195"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36196" name="Rectangle 7"/>
          <p:cNvSpPr>
            <a:spLocks noGrp="1" noChangeArrowheads="1"/>
          </p:cNvSpPr>
          <p:nvPr>
            <p:ph type="sldNum" sz="quarter" idx="5"/>
          </p:nvPr>
        </p:nvSpPr>
        <p:spPr>
          <a:noFill/>
        </p:spPr>
        <p:txBody>
          <a:bodyPr/>
          <a:lstStyle/>
          <a:p>
            <a:fld id="{AF548AD9-2D6E-4544-AA73-57E570E11358}" type="slidenum">
              <a:rPr lang="en-US">
                <a:solidFill>
                  <a:srgbClr val="000000"/>
                </a:solidFill>
              </a:rPr>
              <a:pPr/>
              <a:t>21</a:t>
            </a:fld>
            <a:endParaRPr lang="en-US">
              <a:solidFill>
                <a:srgbClr val="000000"/>
              </a:solidFill>
            </a:endParaRPr>
          </a:p>
        </p:txBody>
      </p:sp>
      <p:sp>
        <p:nvSpPr>
          <p:cNvPr id="136197" name="Rectangle 2"/>
          <p:cNvSpPr>
            <a:spLocks noGrp="1" noRot="1" noChangeAspect="1" noChangeArrowheads="1" noTextEdit="1"/>
          </p:cNvSpPr>
          <p:nvPr>
            <p:ph type="sldImg"/>
          </p:nvPr>
        </p:nvSpPr>
        <p:spPr>
          <a:xfrm>
            <a:off x="1185863" y="696913"/>
            <a:ext cx="4646612" cy="3484562"/>
          </a:xfrm>
          <a:ln/>
        </p:spPr>
      </p:sp>
      <p:sp>
        <p:nvSpPr>
          <p:cNvPr id="13619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13860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n-US">
                <a:solidFill>
                  <a:srgbClr val="000000"/>
                </a:solidFill>
              </a:rPr>
              <a:t>SPSS Inc. </a:t>
            </a:r>
          </a:p>
        </p:txBody>
      </p:sp>
      <p:sp>
        <p:nvSpPr>
          <p:cNvPr id="172035"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72036" name="Rectangle 7"/>
          <p:cNvSpPr>
            <a:spLocks noGrp="1" noChangeArrowheads="1"/>
          </p:cNvSpPr>
          <p:nvPr>
            <p:ph type="sldNum" sz="quarter" idx="5"/>
          </p:nvPr>
        </p:nvSpPr>
        <p:spPr>
          <a:noFill/>
        </p:spPr>
        <p:txBody>
          <a:bodyPr/>
          <a:lstStyle/>
          <a:p>
            <a:fld id="{C38B4976-6587-4CEF-8C68-9BDF5C8B22A5}" type="slidenum">
              <a:rPr lang="en-US">
                <a:solidFill>
                  <a:srgbClr val="000000"/>
                </a:solidFill>
              </a:rPr>
              <a:pPr/>
              <a:t>23</a:t>
            </a:fld>
            <a:endParaRPr lang="en-US">
              <a:solidFill>
                <a:srgbClr val="000000"/>
              </a:solidFill>
            </a:endParaRPr>
          </a:p>
        </p:txBody>
      </p:sp>
      <p:sp>
        <p:nvSpPr>
          <p:cNvPr id="172037" name="Rectangle 2"/>
          <p:cNvSpPr>
            <a:spLocks noGrp="1" noRot="1" noChangeAspect="1" noChangeArrowheads="1" noTextEdit="1"/>
          </p:cNvSpPr>
          <p:nvPr>
            <p:ph type="sldImg"/>
          </p:nvPr>
        </p:nvSpPr>
        <p:spPr>
          <a:xfrm>
            <a:off x="1185863" y="696913"/>
            <a:ext cx="4646612" cy="3484562"/>
          </a:xfrm>
          <a:ln/>
        </p:spPr>
      </p:sp>
      <p:sp>
        <p:nvSpPr>
          <p:cNvPr id="17203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87968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p:spPr>
        <p:txBody>
          <a:bodyPr/>
          <a:lstStyle/>
          <a:p>
            <a:r>
              <a:rPr lang="en-US">
                <a:solidFill>
                  <a:srgbClr val="000000"/>
                </a:solidFill>
              </a:rPr>
              <a:t>SPSS Inc. </a:t>
            </a:r>
          </a:p>
        </p:txBody>
      </p:sp>
      <p:sp>
        <p:nvSpPr>
          <p:cNvPr id="116739"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16740" name="Rectangle 7"/>
          <p:cNvSpPr>
            <a:spLocks noGrp="1" noChangeArrowheads="1"/>
          </p:cNvSpPr>
          <p:nvPr>
            <p:ph type="sldNum" sz="quarter" idx="5"/>
          </p:nvPr>
        </p:nvSpPr>
        <p:spPr>
          <a:noFill/>
        </p:spPr>
        <p:txBody>
          <a:bodyPr/>
          <a:lstStyle/>
          <a:p>
            <a:fld id="{D30271A5-78C9-4842-B15C-1650FFCF1F19}" type="slidenum">
              <a:rPr lang="en-US">
                <a:solidFill>
                  <a:srgbClr val="000000"/>
                </a:solidFill>
              </a:rPr>
              <a:pPr/>
              <a:t>24</a:t>
            </a:fld>
            <a:endParaRPr lang="en-US">
              <a:solidFill>
                <a:srgbClr val="000000"/>
              </a:solidFill>
            </a:endParaRPr>
          </a:p>
        </p:txBody>
      </p:sp>
      <p:sp>
        <p:nvSpPr>
          <p:cNvPr id="116741" name="Rectangle 2"/>
          <p:cNvSpPr>
            <a:spLocks noGrp="1" noRot="1" noChangeAspect="1" noChangeArrowheads="1" noTextEdit="1"/>
          </p:cNvSpPr>
          <p:nvPr>
            <p:ph type="sldImg"/>
          </p:nvPr>
        </p:nvSpPr>
        <p:spPr>
          <a:xfrm>
            <a:off x="1185863" y="696913"/>
            <a:ext cx="4646612" cy="3484562"/>
          </a:xfrm>
          <a:ln/>
        </p:spPr>
      </p:sp>
      <p:sp>
        <p:nvSpPr>
          <p:cNvPr id="11674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93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a:noFill/>
        </p:spPr>
        <p:txBody>
          <a:bodyPr/>
          <a:lstStyle/>
          <a:p>
            <a:r>
              <a:rPr lang="en-US">
                <a:solidFill>
                  <a:srgbClr val="000000"/>
                </a:solidFill>
              </a:rPr>
              <a:t>SPSS Inc. </a:t>
            </a:r>
          </a:p>
        </p:txBody>
      </p:sp>
      <p:sp>
        <p:nvSpPr>
          <p:cNvPr id="155651"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55652" name="Rectangle 7"/>
          <p:cNvSpPr>
            <a:spLocks noGrp="1" noChangeArrowheads="1"/>
          </p:cNvSpPr>
          <p:nvPr>
            <p:ph type="sldNum" sz="quarter" idx="5"/>
          </p:nvPr>
        </p:nvSpPr>
        <p:spPr>
          <a:noFill/>
        </p:spPr>
        <p:txBody>
          <a:bodyPr/>
          <a:lstStyle/>
          <a:p>
            <a:fld id="{1AB42989-5D56-4E40-A98B-8ABE2E6A4C22}" type="slidenum">
              <a:rPr lang="en-US">
                <a:solidFill>
                  <a:srgbClr val="000000"/>
                </a:solidFill>
              </a:rPr>
              <a:pPr/>
              <a:t>25</a:t>
            </a:fld>
            <a:endParaRPr lang="en-US">
              <a:solidFill>
                <a:srgbClr val="000000"/>
              </a:solidFill>
            </a:endParaRPr>
          </a:p>
        </p:txBody>
      </p:sp>
      <p:sp>
        <p:nvSpPr>
          <p:cNvPr id="155653" name="Rectangle 2"/>
          <p:cNvSpPr>
            <a:spLocks noGrp="1" noRot="1" noChangeAspect="1" noChangeArrowheads="1" noTextEdit="1"/>
          </p:cNvSpPr>
          <p:nvPr>
            <p:ph type="sldImg"/>
          </p:nvPr>
        </p:nvSpPr>
        <p:spPr>
          <a:xfrm>
            <a:off x="1185863" y="696913"/>
            <a:ext cx="4646612" cy="3484562"/>
          </a:xfrm>
          <a:ln/>
        </p:spPr>
      </p:sp>
      <p:sp>
        <p:nvSpPr>
          <p:cNvPr id="15565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390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a:noFill/>
        </p:spPr>
        <p:txBody>
          <a:bodyPr/>
          <a:lstStyle/>
          <a:p>
            <a:r>
              <a:rPr lang="en-US">
                <a:solidFill>
                  <a:srgbClr val="000000"/>
                </a:solidFill>
              </a:rPr>
              <a:t>SPSS Inc. </a:t>
            </a:r>
          </a:p>
        </p:txBody>
      </p:sp>
      <p:sp>
        <p:nvSpPr>
          <p:cNvPr id="148483"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48484" name="Rectangle 7"/>
          <p:cNvSpPr>
            <a:spLocks noGrp="1" noChangeArrowheads="1"/>
          </p:cNvSpPr>
          <p:nvPr>
            <p:ph type="sldNum" sz="quarter" idx="5"/>
          </p:nvPr>
        </p:nvSpPr>
        <p:spPr>
          <a:noFill/>
        </p:spPr>
        <p:txBody>
          <a:bodyPr/>
          <a:lstStyle/>
          <a:p>
            <a:fld id="{DCD7A77F-374B-4805-90BA-1C8625DB5974}" type="slidenum">
              <a:rPr lang="en-US">
                <a:solidFill>
                  <a:srgbClr val="000000"/>
                </a:solidFill>
              </a:rPr>
              <a:pPr/>
              <a:t>26</a:t>
            </a:fld>
            <a:endParaRPr lang="en-US">
              <a:solidFill>
                <a:srgbClr val="000000"/>
              </a:solidFill>
            </a:endParaRPr>
          </a:p>
        </p:txBody>
      </p:sp>
      <p:sp>
        <p:nvSpPr>
          <p:cNvPr id="148485" name="Rectangle 2"/>
          <p:cNvSpPr>
            <a:spLocks noGrp="1" noRot="1" noChangeAspect="1" noChangeArrowheads="1" noTextEdit="1"/>
          </p:cNvSpPr>
          <p:nvPr>
            <p:ph type="sldImg"/>
          </p:nvPr>
        </p:nvSpPr>
        <p:spPr>
          <a:xfrm>
            <a:off x="1185863" y="696913"/>
            <a:ext cx="4646612" cy="3484562"/>
          </a:xfrm>
          <a:ln/>
        </p:spPr>
      </p:sp>
      <p:sp>
        <p:nvSpPr>
          <p:cNvPr id="14848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6813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p:spPr>
        <p:txBody>
          <a:bodyPr/>
          <a:lstStyle/>
          <a:p>
            <a:r>
              <a:rPr lang="en-US">
                <a:solidFill>
                  <a:srgbClr val="000000"/>
                </a:solidFill>
              </a:rPr>
              <a:t>SPSS Inc. </a:t>
            </a:r>
          </a:p>
        </p:txBody>
      </p:sp>
      <p:sp>
        <p:nvSpPr>
          <p:cNvPr id="167939"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67940" name="Rectangle 7"/>
          <p:cNvSpPr>
            <a:spLocks noGrp="1" noChangeArrowheads="1"/>
          </p:cNvSpPr>
          <p:nvPr>
            <p:ph type="sldNum" sz="quarter" idx="5"/>
          </p:nvPr>
        </p:nvSpPr>
        <p:spPr>
          <a:noFill/>
        </p:spPr>
        <p:txBody>
          <a:bodyPr/>
          <a:lstStyle/>
          <a:p>
            <a:fld id="{F30AC1DE-0CD4-48A9-A043-7BC3D9310C8F}" type="slidenum">
              <a:rPr lang="en-US">
                <a:solidFill>
                  <a:srgbClr val="000000"/>
                </a:solidFill>
              </a:rPr>
              <a:pPr/>
              <a:t>27</a:t>
            </a:fld>
            <a:endParaRPr lang="en-US">
              <a:solidFill>
                <a:srgbClr val="000000"/>
              </a:solidFill>
            </a:endParaRPr>
          </a:p>
        </p:txBody>
      </p:sp>
      <p:sp>
        <p:nvSpPr>
          <p:cNvPr id="167941" name="Rectangle 2"/>
          <p:cNvSpPr>
            <a:spLocks noGrp="1" noRot="1" noChangeAspect="1" noChangeArrowheads="1" noTextEdit="1"/>
          </p:cNvSpPr>
          <p:nvPr>
            <p:ph type="sldImg"/>
          </p:nvPr>
        </p:nvSpPr>
        <p:spPr>
          <a:xfrm>
            <a:off x="1185863" y="696913"/>
            <a:ext cx="4646612" cy="3484562"/>
          </a:xfrm>
          <a:ln/>
        </p:spPr>
      </p:sp>
      <p:sp>
        <p:nvSpPr>
          <p:cNvPr id="16794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740286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hdr" sz="quarter"/>
          </p:nvPr>
        </p:nvSpPr>
        <p:spPr>
          <a:noFill/>
        </p:spPr>
        <p:txBody>
          <a:bodyPr/>
          <a:lstStyle/>
          <a:p>
            <a:r>
              <a:rPr lang="en-US">
                <a:solidFill>
                  <a:srgbClr val="000000"/>
                </a:solidFill>
              </a:rPr>
              <a:t>SPSS Inc. </a:t>
            </a:r>
          </a:p>
        </p:txBody>
      </p:sp>
      <p:sp>
        <p:nvSpPr>
          <p:cNvPr id="159747"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59748" name="Rectangle 7"/>
          <p:cNvSpPr>
            <a:spLocks noGrp="1" noChangeArrowheads="1"/>
          </p:cNvSpPr>
          <p:nvPr>
            <p:ph type="sldNum" sz="quarter" idx="5"/>
          </p:nvPr>
        </p:nvSpPr>
        <p:spPr>
          <a:noFill/>
        </p:spPr>
        <p:txBody>
          <a:bodyPr/>
          <a:lstStyle/>
          <a:p>
            <a:fld id="{EC01552A-03E8-45E3-A1EE-4842E8B71CAD}" type="slidenum">
              <a:rPr lang="en-US">
                <a:solidFill>
                  <a:srgbClr val="000000"/>
                </a:solidFill>
              </a:rPr>
              <a:pPr/>
              <a:t>29</a:t>
            </a:fld>
            <a:endParaRPr lang="en-US">
              <a:solidFill>
                <a:srgbClr val="000000"/>
              </a:solidFill>
            </a:endParaRPr>
          </a:p>
        </p:txBody>
      </p:sp>
      <p:sp>
        <p:nvSpPr>
          <p:cNvPr id="159749" name="Rectangle 2"/>
          <p:cNvSpPr>
            <a:spLocks noGrp="1" noRot="1" noChangeAspect="1" noChangeArrowheads="1" noTextEdit="1"/>
          </p:cNvSpPr>
          <p:nvPr>
            <p:ph type="sldImg"/>
          </p:nvPr>
        </p:nvSpPr>
        <p:spPr>
          <a:xfrm>
            <a:off x="1185863" y="696913"/>
            <a:ext cx="4646612" cy="3484562"/>
          </a:xfrm>
          <a:ln/>
        </p:spPr>
      </p:sp>
      <p:sp>
        <p:nvSpPr>
          <p:cNvPr id="15975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49704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a:ea typeface="MS PGothic" charset="-128"/>
              </a:rPr>
              <a:t>The IBM SPSS Predictive Analytics portfolio consists of the following products:</a:t>
            </a:r>
          </a:p>
          <a:p>
            <a:pPr eaLnBrk="1" hangingPunct="1">
              <a:lnSpc>
                <a:spcPct val="90000"/>
              </a:lnSpc>
            </a:pPr>
            <a:endParaRPr lang="en-GB" altLang="en-US">
              <a:ea typeface="MS PGothic" charset="-128"/>
            </a:endParaRPr>
          </a:p>
          <a:p>
            <a:pPr eaLnBrk="1" hangingPunct="1">
              <a:lnSpc>
                <a:spcPct val="90000"/>
              </a:lnSpc>
            </a:pPr>
            <a:r>
              <a:rPr lang="en-GB" altLang="en-US">
                <a:ea typeface="MS PGothic" charset="-128"/>
              </a:rPr>
              <a:t>IBM SPSS Statistics. This is used for ad-hoc statistical analysis and reporting -- one of the most popular commercial products for Statistics in the market today</a:t>
            </a:r>
          </a:p>
          <a:p>
            <a:pPr eaLnBrk="1" hangingPunct="1">
              <a:lnSpc>
                <a:spcPct val="90000"/>
              </a:lnSpc>
            </a:pPr>
            <a:r>
              <a:rPr lang="en-GB" altLang="en-US">
                <a:ea typeface="MS PGothic" charset="-128"/>
              </a:rPr>
              <a:t>IBM SPSS Modeler for building powerful predictive models</a:t>
            </a:r>
          </a:p>
          <a:p>
            <a:pPr eaLnBrk="1" hangingPunct="1">
              <a:lnSpc>
                <a:spcPct val="90000"/>
              </a:lnSpc>
            </a:pPr>
            <a:endParaRPr lang="en-GB" altLang="en-US">
              <a:ea typeface="MS PGothic" charset="-128"/>
            </a:endParaRPr>
          </a:p>
          <a:p>
            <a:pPr eaLnBrk="1" hangingPunct="1">
              <a:lnSpc>
                <a:spcPct val="90000"/>
              </a:lnSpc>
            </a:pPr>
            <a:r>
              <a:rPr lang="en-GB" altLang="en-US">
                <a:ea typeface="MS PGothic" charset="-128"/>
              </a:rPr>
              <a:t>All products will be covered in more detail in the subsequent slides.</a:t>
            </a:r>
          </a:p>
        </p:txBody>
      </p:sp>
    </p:spTree>
    <p:extLst>
      <p:ext uri="{BB962C8B-B14F-4D97-AF65-F5344CB8AC3E}">
        <p14:creationId xmlns:p14="http://schemas.microsoft.com/office/powerpoint/2010/main" val="95345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p:spPr>
        <p:txBody>
          <a:bodyPr/>
          <a:lstStyle/>
          <a:p>
            <a:r>
              <a:rPr lang="en-US">
                <a:solidFill>
                  <a:srgbClr val="000000"/>
                </a:solidFill>
              </a:rPr>
              <a:t>SPSS Inc. </a:t>
            </a:r>
          </a:p>
        </p:txBody>
      </p:sp>
      <p:sp>
        <p:nvSpPr>
          <p:cNvPr id="98307"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98308" name="Rectangle 7"/>
          <p:cNvSpPr>
            <a:spLocks noGrp="1" noChangeArrowheads="1"/>
          </p:cNvSpPr>
          <p:nvPr>
            <p:ph type="sldNum" sz="quarter" idx="5"/>
          </p:nvPr>
        </p:nvSpPr>
        <p:spPr>
          <a:noFill/>
        </p:spPr>
        <p:txBody>
          <a:bodyPr/>
          <a:lstStyle/>
          <a:p>
            <a:fld id="{60BD52D5-6F0A-40C0-A629-062B2CE1E3EC}" type="slidenum">
              <a:rPr lang="en-US">
                <a:solidFill>
                  <a:srgbClr val="000000"/>
                </a:solidFill>
              </a:rPr>
              <a:pPr/>
              <a:t>30</a:t>
            </a:fld>
            <a:endParaRPr lang="en-US">
              <a:solidFill>
                <a:srgbClr val="000000"/>
              </a:solidFill>
            </a:endParaRPr>
          </a:p>
        </p:txBody>
      </p:sp>
      <p:sp>
        <p:nvSpPr>
          <p:cNvPr id="98309" name="Rectangle 2"/>
          <p:cNvSpPr>
            <a:spLocks noGrp="1" noRot="1" noChangeAspect="1" noChangeArrowheads="1" noTextEdit="1"/>
          </p:cNvSpPr>
          <p:nvPr>
            <p:ph type="sldImg"/>
          </p:nvPr>
        </p:nvSpPr>
        <p:spPr>
          <a:xfrm>
            <a:off x="1185863" y="696913"/>
            <a:ext cx="4646612" cy="3484562"/>
          </a:xfrm>
          <a:ln/>
        </p:spPr>
      </p:sp>
      <p:sp>
        <p:nvSpPr>
          <p:cNvPr id="9831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13927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a:noFill/>
        </p:spPr>
        <p:txBody>
          <a:bodyPr/>
          <a:lstStyle/>
          <a:p>
            <a:r>
              <a:rPr lang="en-US">
                <a:solidFill>
                  <a:srgbClr val="000000"/>
                </a:solidFill>
              </a:rPr>
              <a:t>SPSS Inc. </a:t>
            </a:r>
          </a:p>
        </p:txBody>
      </p:sp>
      <p:sp>
        <p:nvSpPr>
          <p:cNvPr id="132099"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32100" name="Rectangle 7"/>
          <p:cNvSpPr>
            <a:spLocks noGrp="1" noChangeArrowheads="1"/>
          </p:cNvSpPr>
          <p:nvPr>
            <p:ph type="sldNum" sz="quarter" idx="5"/>
          </p:nvPr>
        </p:nvSpPr>
        <p:spPr>
          <a:noFill/>
        </p:spPr>
        <p:txBody>
          <a:bodyPr/>
          <a:lstStyle/>
          <a:p>
            <a:fld id="{6ADC5081-01C7-48A5-88FA-1C50B3DB4986}" type="slidenum">
              <a:rPr lang="en-US">
                <a:solidFill>
                  <a:srgbClr val="000000"/>
                </a:solidFill>
              </a:rPr>
              <a:pPr/>
              <a:t>31</a:t>
            </a:fld>
            <a:endParaRPr lang="en-US">
              <a:solidFill>
                <a:srgbClr val="000000"/>
              </a:solidFill>
            </a:endParaRPr>
          </a:p>
        </p:txBody>
      </p:sp>
      <p:sp>
        <p:nvSpPr>
          <p:cNvPr id="132101" name="Rectangle 2"/>
          <p:cNvSpPr>
            <a:spLocks noGrp="1" noRot="1" noChangeAspect="1" noChangeArrowheads="1" noTextEdit="1"/>
          </p:cNvSpPr>
          <p:nvPr>
            <p:ph type="sldImg"/>
          </p:nvPr>
        </p:nvSpPr>
        <p:spPr>
          <a:xfrm>
            <a:off x="1185863" y="696913"/>
            <a:ext cx="4646612" cy="3484562"/>
          </a:xfrm>
          <a:ln/>
        </p:spPr>
      </p:sp>
      <p:sp>
        <p:nvSpPr>
          <p:cNvPr id="13210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96398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a:noFill/>
        </p:spPr>
        <p:txBody>
          <a:bodyPr/>
          <a:lstStyle/>
          <a:p>
            <a:r>
              <a:rPr lang="en-US">
                <a:solidFill>
                  <a:srgbClr val="000000"/>
                </a:solidFill>
              </a:rPr>
              <a:t>SPSS Inc. </a:t>
            </a:r>
          </a:p>
        </p:txBody>
      </p:sp>
      <p:sp>
        <p:nvSpPr>
          <p:cNvPr id="144387"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44388" name="Rectangle 7"/>
          <p:cNvSpPr>
            <a:spLocks noGrp="1" noChangeArrowheads="1"/>
          </p:cNvSpPr>
          <p:nvPr>
            <p:ph type="sldNum" sz="quarter" idx="5"/>
          </p:nvPr>
        </p:nvSpPr>
        <p:spPr>
          <a:noFill/>
        </p:spPr>
        <p:txBody>
          <a:bodyPr/>
          <a:lstStyle/>
          <a:p>
            <a:fld id="{9DCAC9E3-806F-4BB0-9A45-E9A95F5374D6}" type="slidenum">
              <a:rPr lang="en-US">
                <a:solidFill>
                  <a:srgbClr val="000000"/>
                </a:solidFill>
              </a:rPr>
              <a:pPr/>
              <a:t>32</a:t>
            </a:fld>
            <a:endParaRPr lang="en-US">
              <a:solidFill>
                <a:srgbClr val="000000"/>
              </a:solidFill>
            </a:endParaRPr>
          </a:p>
        </p:txBody>
      </p:sp>
      <p:sp>
        <p:nvSpPr>
          <p:cNvPr id="144389" name="Rectangle 2"/>
          <p:cNvSpPr>
            <a:spLocks noGrp="1" noRot="1" noChangeAspect="1" noChangeArrowheads="1" noTextEdit="1"/>
          </p:cNvSpPr>
          <p:nvPr>
            <p:ph type="sldImg"/>
          </p:nvPr>
        </p:nvSpPr>
        <p:spPr>
          <a:xfrm>
            <a:off x="1185863" y="696913"/>
            <a:ext cx="4646612" cy="3484562"/>
          </a:xfrm>
          <a:ln/>
        </p:spPr>
      </p:sp>
      <p:sp>
        <p:nvSpPr>
          <p:cNvPr id="14439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3879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p:spPr>
        <p:txBody>
          <a:bodyPr/>
          <a:lstStyle/>
          <a:p>
            <a:r>
              <a:rPr lang="en-US">
                <a:solidFill>
                  <a:srgbClr val="000000"/>
                </a:solidFill>
              </a:rPr>
              <a:t>SPSS Inc. </a:t>
            </a:r>
          </a:p>
        </p:txBody>
      </p:sp>
      <p:sp>
        <p:nvSpPr>
          <p:cNvPr id="163843"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63844" name="Rectangle 7"/>
          <p:cNvSpPr>
            <a:spLocks noGrp="1" noChangeArrowheads="1"/>
          </p:cNvSpPr>
          <p:nvPr>
            <p:ph type="sldNum" sz="quarter" idx="5"/>
          </p:nvPr>
        </p:nvSpPr>
        <p:spPr>
          <a:noFill/>
        </p:spPr>
        <p:txBody>
          <a:bodyPr/>
          <a:lstStyle/>
          <a:p>
            <a:fld id="{A90EFE7C-9B8F-4394-8A50-D41658CC5C5D}" type="slidenum">
              <a:rPr lang="en-US">
                <a:solidFill>
                  <a:srgbClr val="000000"/>
                </a:solidFill>
              </a:rPr>
              <a:pPr/>
              <a:t>33</a:t>
            </a:fld>
            <a:endParaRPr lang="en-US">
              <a:solidFill>
                <a:srgbClr val="000000"/>
              </a:solidFill>
            </a:endParaRPr>
          </a:p>
        </p:txBody>
      </p:sp>
      <p:sp>
        <p:nvSpPr>
          <p:cNvPr id="163845" name="Rectangle 2"/>
          <p:cNvSpPr>
            <a:spLocks noGrp="1" noRot="1" noChangeAspect="1" noChangeArrowheads="1" noTextEdit="1"/>
          </p:cNvSpPr>
          <p:nvPr>
            <p:ph type="sldImg"/>
          </p:nvPr>
        </p:nvSpPr>
        <p:spPr>
          <a:xfrm>
            <a:off x="1185863" y="696913"/>
            <a:ext cx="4646612" cy="3484562"/>
          </a:xfrm>
          <a:ln/>
        </p:spPr>
      </p:sp>
      <p:sp>
        <p:nvSpPr>
          <p:cNvPr id="16384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52018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a:noFill/>
        </p:spPr>
        <p:txBody>
          <a:bodyPr/>
          <a:lstStyle/>
          <a:p>
            <a:r>
              <a:rPr lang="en-US">
                <a:solidFill>
                  <a:srgbClr val="000000"/>
                </a:solidFill>
              </a:rPr>
              <a:t>SPSS Inc. </a:t>
            </a:r>
          </a:p>
        </p:txBody>
      </p:sp>
      <p:sp>
        <p:nvSpPr>
          <p:cNvPr id="102403"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02404" name="Rectangle 7"/>
          <p:cNvSpPr>
            <a:spLocks noGrp="1" noChangeArrowheads="1"/>
          </p:cNvSpPr>
          <p:nvPr>
            <p:ph type="sldNum" sz="quarter" idx="5"/>
          </p:nvPr>
        </p:nvSpPr>
        <p:spPr>
          <a:noFill/>
        </p:spPr>
        <p:txBody>
          <a:bodyPr/>
          <a:lstStyle/>
          <a:p>
            <a:fld id="{37E5E1BC-36F5-452A-AB5B-F2DD943C335E}" type="slidenum">
              <a:rPr lang="en-US">
                <a:solidFill>
                  <a:srgbClr val="000000"/>
                </a:solidFill>
              </a:rPr>
              <a:pPr/>
              <a:t>34</a:t>
            </a:fld>
            <a:endParaRPr lang="en-US">
              <a:solidFill>
                <a:srgbClr val="000000"/>
              </a:solidFill>
            </a:endParaRPr>
          </a:p>
        </p:txBody>
      </p:sp>
      <p:sp>
        <p:nvSpPr>
          <p:cNvPr id="102405" name="Rectangle 2"/>
          <p:cNvSpPr>
            <a:spLocks noGrp="1" noRot="1" noChangeAspect="1" noChangeArrowheads="1" noTextEdit="1"/>
          </p:cNvSpPr>
          <p:nvPr>
            <p:ph type="sldImg"/>
          </p:nvPr>
        </p:nvSpPr>
        <p:spPr>
          <a:xfrm>
            <a:off x="1185863" y="696913"/>
            <a:ext cx="4646612" cy="3484562"/>
          </a:xfrm>
          <a:ln/>
        </p:spPr>
      </p:sp>
      <p:sp>
        <p:nvSpPr>
          <p:cNvPr id="10240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96765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p:spPr>
        <p:txBody>
          <a:bodyPr/>
          <a:lstStyle/>
          <a:p>
            <a:r>
              <a:rPr lang="en-US" dirty="0">
                <a:solidFill>
                  <a:srgbClr val="000000"/>
                </a:solidFill>
              </a:rPr>
              <a:t>SPSS Inc. </a:t>
            </a:r>
          </a:p>
        </p:txBody>
      </p:sp>
      <p:sp>
        <p:nvSpPr>
          <p:cNvPr id="163843" name="Rectangle 6"/>
          <p:cNvSpPr>
            <a:spLocks noGrp="1" noChangeArrowheads="1"/>
          </p:cNvSpPr>
          <p:nvPr>
            <p:ph type="ftr" sz="quarter" idx="4"/>
          </p:nvPr>
        </p:nvSpPr>
        <p:spPr>
          <a:noFill/>
        </p:spPr>
        <p:txBody>
          <a:bodyPr/>
          <a:lstStyle/>
          <a:p>
            <a:r>
              <a:rPr lang="en-US" dirty="0">
                <a:solidFill>
                  <a:srgbClr val="000000"/>
                </a:solidFill>
              </a:rPr>
              <a:t>Copyright 2006 SPSS Inc. </a:t>
            </a:r>
          </a:p>
        </p:txBody>
      </p:sp>
      <p:sp>
        <p:nvSpPr>
          <p:cNvPr id="163844" name="Rectangle 7"/>
          <p:cNvSpPr>
            <a:spLocks noGrp="1" noChangeArrowheads="1"/>
          </p:cNvSpPr>
          <p:nvPr>
            <p:ph type="sldNum" sz="quarter" idx="5"/>
          </p:nvPr>
        </p:nvSpPr>
        <p:spPr>
          <a:noFill/>
        </p:spPr>
        <p:txBody>
          <a:bodyPr/>
          <a:lstStyle/>
          <a:p>
            <a:fld id="{A90EFE7C-9B8F-4394-8A50-D41658CC5C5D}" type="slidenum">
              <a:rPr lang="en-US">
                <a:solidFill>
                  <a:srgbClr val="000000"/>
                </a:solidFill>
              </a:rPr>
              <a:pPr/>
              <a:t>35</a:t>
            </a:fld>
            <a:endParaRPr lang="en-US" dirty="0">
              <a:solidFill>
                <a:srgbClr val="000000"/>
              </a:solidFill>
            </a:endParaRPr>
          </a:p>
        </p:txBody>
      </p:sp>
      <p:sp>
        <p:nvSpPr>
          <p:cNvPr id="163845" name="Rectangle 2"/>
          <p:cNvSpPr>
            <a:spLocks noGrp="1" noRot="1" noChangeAspect="1" noChangeArrowheads="1" noTextEdit="1"/>
          </p:cNvSpPr>
          <p:nvPr>
            <p:ph type="sldImg"/>
          </p:nvPr>
        </p:nvSpPr>
        <p:spPr>
          <a:xfrm>
            <a:off x="1185863" y="696913"/>
            <a:ext cx="4646612" cy="3484562"/>
          </a:xfrm>
          <a:ln/>
        </p:spPr>
      </p:sp>
      <p:sp>
        <p:nvSpPr>
          <p:cNvPr id="16384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218628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p:spPr>
        <p:txBody>
          <a:bodyPr/>
          <a:lstStyle/>
          <a:p>
            <a:r>
              <a:rPr lang="en-US">
                <a:solidFill>
                  <a:srgbClr val="000000"/>
                </a:solidFill>
              </a:rPr>
              <a:t>SPSS Inc. </a:t>
            </a:r>
          </a:p>
        </p:txBody>
      </p:sp>
      <p:sp>
        <p:nvSpPr>
          <p:cNvPr id="163843"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63844" name="Rectangle 7"/>
          <p:cNvSpPr>
            <a:spLocks noGrp="1" noChangeArrowheads="1"/>
          </p:cNvSpPr>
          <p:nvPr>
            <p:ph type="sldNum" sz="quarter" idx="5"/>
          </p:nvPr>
        </p:nvSpPr>
        <p:spPr>
          <a:noFill/>
        </p:spPr>
        <p:txBody>
          <a:bodyPr/>
          <a:lstStyle/>
          <a:p>
            <a:fld id="{A90EFE7C-9B8F-4394-8A50-D41658CC5C5D}" type="slidenum">
              <a:rPr lang="en-US">
                <a:solidFill>
                  <a:srgbClr val="000000"/>
                </a:solidFill>
              </a:rPr>
              <a:pPr/>
              <a:t>36</a:t>
            </a:fld>
            <a:endParaRPr lang="en-US">
              <a:solidFill>
                <a:srgbClr val="000000"/>
              </a:solidFill>
            </a:endParaRPr>
          </a:p>
        </p:txBody>
      </p:sp>
      <p:sp>
        <p:nvSpPr>
          <p:cNvPr id="163845" name="Rectangle 2"/>
          <p:cNvSpPr>
            <a:spLocks noGrp="1" noRot="1" noChangeAspect="1" noChangeArrowheads="1" noTextEdit="1"/>
          </p:cNvSpPr>
          <p:nvPr>
            <p:ph type="sldImg"/>
          </p:nvPr>
        </p:nvSpPr>
        <p:spPr>
          <a:xfrm>
            <a:off x="1185863" y="696913"/>
            <a:ext cx="4646612" cy="3484562"/>
          </a:xfrm>
          <a:ln/>
        </p:spPr>
      </p:sp>
      <p:sp>
        <p:nvSpPr>
          <p:cNvPr id="16384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19504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p:spPr>
        <p:txBody>
          <a:bodyPr/>
          <a:lstStyle/>
          <a:p>
            <a:r>
              <a:rPr lang="en-US">
                <a:solidFill>
                  <a:srgbClr val="000000"/>
                </a:solidFill>
              </a:rPr>
              <a:t>SPSS Inc. </a:t>
            </a:r>
          </a:p>
        </p:txBody>
      </p:sp>
      <p:sp>
        <p:nvSpPr>
          <p:cNvPr id="163843" name="Rectangle 6"/>
          <p:cNvSpPr>
            <a:spLocks noGrp="1" noChangeArrowheads="1"/>
          </p:cNvSpPr>
          <p:nvPr>
            <p:ph type="ftr" sz="quarter" idx="4"/>
          </p:nvPr>
        </p:nvSpPr>
        <p:spPr>
          <a:noFill/>
        </p:spPr>
        <p:txBody>
          <a:bodyPr/>
          <a:lstStyle/>
          <a:p>
            <a:r>
              <a:rPr lang="en-US">
                <a:solidFill>
                  <a:srgbClr val="000000"/>
                </a:solidFill>
              </a:rPr>
              <a:t>Copyright 2006 SPSS Inc. </a:t>
            </a:r>
          </a:p>
        </p:txBody>
      </p:sp>
      <p:sp>
        <p:nvSpPr>
          <p:cNvPr id="163844" name="Rectangle 7"/>
          <p:cNvSpPr>
            <a:spLocks noGrp="1" noChangeArrowheads="1"/>
          </p:cNvSpPr>
          <p:nvPr>
            <p:ph type="sldNum" sz="quarter" idx="5"/>
          </p:nvPr>
        </p:nvSpPr>
        <p:spPr>
          <a:noFill/>
        </p:spPr>
        <p:txBody>
          <a:bodyPr/>
          <a:lstStyle/>
          <a:p>
            <a:fld id="{A90EFE7C-9B8F-4394-8A50-D41658CC5C5D}" type="slidenum">
              <a:rPr lang="en-US">
                <a:solidFill>
                  <a:srgbClr val="000000"/>
                </a:solidFill>
              </a:rPr>
              <a:pPr/>
              <a:t>37</a:t>
            </a:fld>
            <a:endParaRPr lang="en-US">
              <a:solidFill>
                <a:srgbClr val="000000"/>
              </a:solidFill>
            </a:endParaRPr>
          </a:p>
        </p:txBody>
      </p:sp>
      <p:sp>
        <p:nvSpPr>
          <p:cNvPr id="163845" name="Rectangle 2"/>
          <p:cNvSpPr>
            <a:spLocks noGrp="1" noRot="1" noChangeAspect="1" noChangeArrowheads="1" noTextEdit="1"/>
          </p:cNvSpPr>
          <p:nvPr>
            <p:ph type="sldImg"/>
          </p:nvPr>
        </p:nvSpPr>
        <p:spPr>
          <a:xfrm>
            <a:off x="1185863" y="696913"/>
            <a:ext cx="4646612" cy="3484562"/>
          </a:xfrm>
          <a:ln/>
        </p:spPr>
      </p:sp>
      <p:sp>
        <p:nvSpPr>
          <p:cNvPr id="16384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65163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8C317B-042D-4E0A-B91B-56DEF4A87C68}" type="slidenum">
              <a:rPr lang="en-US"/>
              <a:pPr/>
              <a:t>38</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2114755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a:t>The objective is to manipulate IBM SPSS Statistics base capabilities: Data Access, Data Transformation, Data Visualization, Statistical techniques</a:t>
            </a:r>
          </a:p>
          <a:p>
            <a:r>
              <a:rPr lang="en-US" sz="1200"/>
              <a:t>Import the « Bank.xls » data (labels from « Bank.sav » file; Income variables in euros)</a:t>
            </a:r>
          </a:p>
          <a:p>
            <a:endParaRPr lang="en-US" sz="1200"/>
          </a:p>
          <a:p>
            <a:r>
              <a:rPr lang="en-US" sz="1200"/>
              <a:t>Manage the duplicate values of the « City » variable</a:t>
            </a:r>
          </a:p>
          <a:p>
            <a:r>
              <a:rPr lang="en-US" sz="1200"/>
              <a:t>Create the new « Region » variable</a:t>
            </a:r>
          </a:p>
          <a:p>
            <a:r>
              <a:rPr lang="en-US" sz="1200"/>
              <a:t>Create the new « Civility » variable from the « Insee » variable (first character: 1=male; 2=female)</a:t>
            </a:r>
          </a:p>
          <a:p>
            <a:r>
              <a:rPr lang="en-US" sz="1200"/>
              <a:t>Aggregate data by Region</a:t>
            </a:r>
          </a:p>
          <a:p>
            <a:r>
              <a:rPr lang="en-US" sz="1200"/>
              <a:t>Merge the current data with data from the surve « </a:t>
            </a:r>
            <a:r>
              <a:rPr lang="en-US" sz="1200">
                <a:solidFill>
                  <a:srgbClr val="FF0000"/>
                </a:solidFill>
              </a:rPr>
              <a:t>Survey.xls </a:t>
            </a:r>
            <a:r>
              <a:rPr lang="en-US" sz="1200"/>
              <a:t>»</a:t>
            </a:r>
          </a:p>
          <a:p>
            <a:r>
              <a:rPr lang="en-US" sz="1200"/>
              <a:t>Calculate the age, then display the pyramid of ages</a:t>
            </a:r>
          </a:p>
          <a:p>
            <a:r>
              <a:rPr lang="en-US" sz="1200"/>
              <a:t>Explain the Income variable</a:t>
            </a:r>
            <a:endParaRPr lang="en-US" sz="1600"/>
          </a:p>
        </p:txBody>
      </p:sp>
    </p:spTree>
    <p:extLst>
      <p:ext uri="{BB962C8B-B14F-4D97-AF65-F5344CB8AC3E}">
        <p14:creationId xmlns:p14="http://schemas.microsoft.com/office/powerpoint/2010/main" val="2498592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fr-FR" dirty="0"/>
              <a:t>Les données n'ont aucun sens</a:t>
            </a:r>
            <a:br>
              <a:rPr lang="fr-FR" dirty="0"/>
            </a:br>
            <a:r>
              <a:rPr lang="fr-FR" dirty="0"/>
              <a:t>Nous devrons recourir aux statistiques</a:t>
            </a:r>
            <a:endParaRPr lang="en-GB" altLang="en-US" dirty="0">
              <a:ea typeface="MS PGothic" charset="-128"/>
            </a:endParaRPr>
          </a:p>
        </p:txBody>
      </p:sp>
    </p:spTree>
    <p:extLst>
      <p:ext uri="{BB962C8B-B14F-4D97-AF65-F5344CB8AC3E}">
        <p14:creationId xmlns:p14="http://schemas.microsoft.com/office/powerpoint/2010/main" val="854082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E7E65F0-FAE4-B345-9FA2-1A49518D61A8}" type="slidenum">
              <a:rPr kumimoji="0" lang="en-US"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39651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MS PGothic" charset="-128"/>
              </a:rPr>
              <a:t>Statistical Analysis &amp; Data Mining are both key ingredients of Predictive Analytics. In the SPSS portfolio </a:t>
            </a:r>
            <a:r>
              <a:rPr lang="en-US" altLang="en-US" u="sng">
                <a:ea typeface="MS PGothic" charset="-128"/>
              </a:rPr>
              <a:t>SPSS Statistics </a:t>
            </a:r>
            <a:r>
              <a:rPr lang="en-US" altLang="en-US">
                <a:ea typeface="MS PGothic" charset="-128"/>
              </a:rPr>
              <a:t>is mainly used for statistical analysis and statistical hypothesis testing and </a:t>
            </a:r>
            <a:r>
              <a:rPr lang="en-US" altLang="en-US" u="sng">
                <a:ea typeface="MS PGothic" charset="-128"/>
              </a:rPr>
              <a:t>SPSS Modeler </a:t>
            </a:r>
            <a:r>
              <a:rPr lang="en-US" altLang="en-US">
                <a:ea typeface="MS PGothic" charset="-128"/>
              </a:rPr>
              <a:t>is mainly used for data mining. The products are not mutually exclusive but reinforce each other.  </a:t>
            </a:r>
          </a:p>
        </p:txBody>
      </p:sp>
      <p:sp>
        <p:nvSpPr>
          <p:cNvPr id="204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fld id="{1EE9338C-9E33-6A42-99DF-2D6007787ADE}" type="slidenum">
              <a:rPr lang="en-US" altLang="en-US" sz="1200"/>
              <a:pPr/>
              <a:t>4</a:t>
            </a:fld>
            <a:endParaRPr lang="en-US" altLang="en-US" sz="1200"/>
          </a:p>
        </p:txBody>
      </p:sp>
    </p:spTree>
    <p:extLst>
      <p:ext uri="{BB962C8B-B14F-4D97-AF65-F5344CB8AC3E}">
        <p14:creationId xmlns:p14="http://schemas.microsoft.com/office/powerpoint/2010/main" val="291040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a:ea typeface="MS PGothic" charset="-128"/>
              </a:rPr>
              <a:t>The IBM SPSS Predictive Analytics portfolio consists of the following products:</a:t>
            </a:r>
          </a:p>
          <a:p>
            <a:pPr eaLnBrk="1" hangingPunct="1">
              <a:lnSpc>
                <a:spcPct val="90000"/>
              </a:lnSpc>
            </a:pPr>
            <a:endParaRPr lang="en-GB" altLang="en-US">
              <a:ea typeface="MS PGothic" charset="-128"/>
            </a:endParaRPr>
          </a:p>
          <a:p>
            <a:pPr eaLnBrk="1" hangingPunct="1">
              <a:lnSpc>
                <a:spcPct val="90000"/>
              </a:lnSpc>
            </a:pPr>
            <a:r>
              <a:rPr lang="en-GB" altLang="en-US">
                <a:ea typeface="MS PGothic" charset="-128"/>
              </a:rPr>
              <a:t>IBM SPSS Statistics. This is used for ad-hoc statistical analysis and reporting -- one of the most popular commercial products for Statistics in the market today</a:t>
            </a:r>
          </a:p>
          <a:p>
            <a:pPr eaLnBrk="1" hangingPunct="1">
              <a:lnSpc>
                <a:spcPct val="90000"/>
              </a:lnSpc>
            </a:pPr>
            <a:r>
              <a:rPr lang="en-GB" altLang="en-US">
                <a:ea typeface="MS PGothic" charset="-128"/>
              </a:rPr>
              <a:t>IBM SPSS Modeler for building powerful predictive models</a:t>
            </a:r>
          </a:p>
          <a:p>
            <a:pPr eaLnBrk="1" hangingPunct="1">
              <a:lnSpc>
                <a:spcPct val="90000"/>
              </a:lnSpc>
            </a:pPr>
            <a:endParaRPr lang="en-GB" altLang="en-US">
              <a:ea typeface="MS PGothic" charset="-128"/>
            </a:endParaRPr>
          </a:p>
          <a:p>
            <a:pPr eaLnBrk="1" hangingPunct="1">
              <a:lnSpc>
                <a:spcPct val="90000"/>
              </a:lnSpc>
            </a:pPr>
            <a:r>
              <a:rPr lang="en-GB" altLang="en-US">
                <a:ea typeface="MS PGothic" charset="-128"/>
              </a:rPr>
              <a:t>All products will be covered in more detail in the subsequent slides.</a:t>
            </a:r>
          </a:p>
        </p:txBody>
      </p:sp>
    </p:spTree>
    <p:extLst>
      <p:ext uri="{BB962C8B-B14F-4D97-AF65-F5344CB8AC3E}">
        <p14:creationId xmlns:p14="http://schemas.microsoft.com/office/powerpoint/2010/main" val="188926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b="1" dirty="0"/>
              <a:t>Overview</a:t>
            </a:r>
          </a:p>
          <a:p>
            <a:pPr>
              <a:defRPr/>
            </a:pPr>
            <a:r>
              <a:rPr lang="en-US" b="1" dirty="0"/>
              <a:t>IBM SPSS Statistics</a:t>
            </a:r>
          </a:p>
          <a:p>
            <a:pPr>
              <a:defRPr/>
            </a:pPr>
            <a:r>
              <a:rPr lang="en-US" dirty="0"/>
              <a:t>Organizations have a core need to understand data and the statistical analyses applied to that data, and to quickly and accurately analyze and interpret data to drive decision-making. In a variety of industries and applications, there is a need to confirm (or deny) the existence of trends in data. IBM SPSS Statistics is the world’s leading statistical software used to solve such business and research problems by means of ad-hoc analysis, hypothesis testing and predictive analytics. Organizations use IBM SPSS Statistics to</a:t>
            </a:r>
          </a:p>
          <a:p>
            <a:pPr>
              <a:defRPr/>
            </a:pPr>
            <a:r>
              <a:rPr lang="en-US" b="1" dirty="0"/>
              <a:t>Begin an analytical journey – IBM SPSS Statistics Base</a:t>
            </a:r>
            <a:r>
              <a:rPr lang="en-US" dirty="0"/>
              <a:t> </a:t>
            </a:r>
          </a:p>
          <a:p>
            <a:pPr>
              <a:defRPr/>
            </a:pPr>
            <a:r>
              <a:rPr lang="en-US" b="1" dirty="0"/>
              <a:t>Understand data and analyze trends – IBM SPSS Statistics Standard</a:t>
            </a:r>
            <a:r>
              <a:rPr lang="en-US" dirty="0"/>
              <a:t> </a:t>
            </a:r>
          </a:p>
          <a:p>
            <a:pPr>
              <a:defRPr/>
            </a:pPr>
            <a:r>
              <a:rPr lang="en-US" b="1" dirty="0"/>
              <a:t>Forecast and plan to validate assumptions – IBM SPSS Statistics Professional and Premium</a:t>
            </a:r>
            <a:r>
              <a:rPr lang="en-US" dirty="0"/>
              <a:t> </a:t>
            </a:r>
          </a:p>
          <a:p>
            <a:pPr>
              <a:defRPr/>
            </a:pPr>
            <a:r>
              <a:rPr lang="en-US" dirty="0"/>
              <a:t>To know more about individual modules and its benefits, click on the assets tab.</a:t>
            </a:r>
          </a:p>
          <a:p>
            <a:pPr>
              <a:defRPr/>
            </a:pPr>
            <a:r>
              <a:rPr lang="en-US" dirty="0"/>
              <a:t>For more than 40 years, IBM SPSS Statistics has helped organizations of all types to increase revenue, outmaneuver competitors, conduct research and data driven decision-making.</a:t>
            </a:r>
          </a:p>
          <a:p>
            <a:pPr>
              <a:defRPr/>
            </a:pPr>
            <a:r>
              <a:rPr lang="en-US" b="1" dirty="0"/>
              <a:t>Benefits/Value proposition</a:t>
            </a:r>
          </a:p>
          <a:p>
            <a:pPr>
              <a:defRPr/>
            </a:pPr>
            <a:r>
              <a:rPr lang="en-US" b="1" dirty="0"/>
              <a:t>What we do</a:t>
            </a:r>
            <a:r>
              <a:rPr lang="en-US" dirty="0"/>
              <a:t> </a:t>
            </a:r>
          </a:p>
          <a:p>
            <a:pPr>
              <a:defRPr/>
            </a:pPr>
            <a:r>
              <a:rPr lang="en-US" dirty="0"/>
              <a:t>We help people validate (or disprove!) assumptions faster and efficiently using the right statistical capability, at the right time.</a:t>
            </a:r>
          </a:p>
          <a:p>
            <a:pPr>
              <a:defRPr/>
            </a:pPr>
            <a:r>
              <a:rPr lang="en-US" dirty="0"/>
              <a:t>With IBM SPSS Statistics, analysts use a host of analytical power to meet the needs of the most experienced statistician down to the beginner.</a:t>
            </a:r>
          </a:p>
          <a:p>
            <a:pPr>
              <a:defRPr/>
            </a:pPr>
            <a:r>
              <a:rPr lang="en-US" dirty="0"/>
              <a:t>We help organizations use their analytical resources to the fullest extent, scaling from the simplest initiative to the most widespread effort.</a:t>
            </a:r>
          </a:p>
          <a:p>
            <a:pPr>
              <a:defRPr/>
            </a:pPr>
            <a:r>
              <a:rPr lang="en-US" b="1" dirty="0"/>
              <a:t>How it does it</a:t>
            </a:r>
            <a:r>
              <a:rPr lang="en-US" dirty="0"/>
              <a:t> </a:t>
            </a:r>
          </a:p>
          <a:p>
            <a:pPr>
              <a:defRPr/>
            </a:pPr>
            <a:r>
              <a:rPr lang="en-US" dirty="0"/>
              <a:t>IBM SPSS Statistics products provide the most comprehensive set of tools for the entire analysis lifecycle, customizable with multiple data types and add-on modules to give people what they need.</a:t>
            </a:r>
          </a:p>
          <a:p>
            <a:pPr>
              <a:defRPr/>
            </a:pPr>
            <a:r>
              <a:rPr lang="en-US" dirty="0"/>
              <a:t>Access key functions through multiple interfaces: a command syntax or programmable extensibility for the experienced statistician and a menu-driven experience for the beginner.</a:t>
            </a:r>
          </a:p>
          <a:p>
            <a:pPr>
              <a:defRPr/>
            </a:pPr>
            <a:r>
              <a:rPr lang="en-US" dirty="0"/>
              <a:t>IBM SPSS Statistics does this with multiple deployment options – from a stand-alone desktop application ideal for individuals, to a </a:t>
            </a:r>
            <a:r>
              <a:rPr lang="en-US" dirty="0" err="1"/>
              <a:t>multiclient</a:t>
            </a:r>
            <a:r>
              <a:rPr lang="en-US" dirty="0"/>
              <a:t>/server deployment appropriate for larger analyst teams. Since IBM SPSS Statistics works with all other IBM SPSS Portfolio Offerings, it can become an important foundation for building a predictive enterprise.</a:t>
            </a:r>
          </a:p>
          <a:p>
            <a:pPr>
              <a:defRPr/>
            </a:pPr>
            <a:r>
              <a:rPr lang="en-US" b="1" dirty="0"/>
              <a:t>Average Deal Size/Pricing</a:t>
            </a:r>
          </a:p>
          <a:p>
            <a:pPr>
              <a:defRPr/>
            </a:pPr>
            <a:r>
              <a:rPr lang="en-US" dirty="0"/>
              <a:t>USD 4K–10K</a:t>
            </a:r>
          </a:p>
          <a:p>
            <a:pPr>
              <a:defRPr/>
            </a:pPr>
            <a:endParaRPr lang="en-US" altLang="en-US" dirty="0">
              <a:latin typeface="Arial" panose="020B0604020202020204" pitchFamily="34" charset="0"/>
            </a:endParaRPr>
          </a:p>
          <a:p>
            <a:pPr>
              <a:defRPr/>
            </a:pPr>
            <a:r>
              <a:rPr lang="en-US" b="1" dirty="0"/>
              <a:t>Target Audience</a:t>
            </a:r>
          </a:p>
          <a:p>
            <a:pPr>
              <a:defRPr/>
            </a:pPr>
            <a:r>
              <a:rPr lang="en-US" b="1" dirty="0"/>
              <a:t>Analytic Professional</a:t>
            </a:r>
            <a:r>
              <a:rPr lang="en-US" dirty="0"/>
              <a:t> </a:t>
            </a:r>
          </a:p>
          <a:p>
            <a:pPr marL="171450" indent="-171450">
              <a:buFont typeface="Arial" panose="020B0604020202020204" pitchFamily="34" charset="0"/>
              <a:buChar char="•"/>
              <a:defRPr/>
            </a:pPr>
            <a:r>
              <a:rPr lang="en-US" dirty="0"/>
              <a:t>IBM SPSS Statistics’ typical user</a:t>
            </a:r>
          </a:p>
          <a:p>
            <a:pPr marL="171450" indent="-171450">
              <a:buFont typeface="Arial" panose="020B0604020202020204" pitchFamily="34" charset="0"/>
              <a:buChar char="•"/>
              <a:defRPr/>
            </a:pPr>
            <a:r>
              <a:rPr lang="en-US" dirty="0"/>
              <a:t>Process oriented – more likely to write syntax and discuss routine statistical procedures</a:t>
            </a:r>
          </a:p>
          <a:p>
            <a:pPr marL="171450" indent="-171450">
              <a:buFont typeface="Arial" panose="020B0604020202020204" pitchFamily="34" charset="0"/>
              <a:buChar char="•"/>
              <a:defRPr/>
            </a:pPr>
            <a:r>
              <a:rPr lang="en-US" dirty="0"/>
              <a:t>Focused on setting up analyses from beginning to end (methodology)</a:t>
            </a:r>
          </a:p>
          <a:p>
            <a:pPr marL="171450" indent="-171450">
              <a:buFont typeface="Arial" panose="020B0604020202020204" pitchFamily="34" charset="0"/>
              <a:buChar char="•"/>
              <a:defRPr/>
            </a:pPr>
            <a:r>
              <a:rPr lang="en-US" dirty="0"/>
              <a:t>Primary concern – accuracy</a:t>
            </a:r>
          </a:p>
          <a:p>
            <a:pPr marL="171450" indent="-171450">
              <a:buFont typeface="Arial" panose="020B0604020202020204" pitchFamily="34" charset="0"/>
              <a:buChar char="•"/>
              <a:defRPr/>
            </a:pPr>
            <a:r>
              <a:rPr lang="en-US" dirty="0"/>
              <a:t>Deep diver – often trained in a specific area of analysis</a:t>
            </a:r>
          </a:p>
          <a:p>
            <a:pPr marL="171450" indent="-171450">
              <a:buFont typeface="Arial" panose="020B0604020202020204" pitchFamily="34" charset="0"/>
              <a:buChar char="•"/>
              <a:defRPr/>
            </a:pPr>
            <a:r>
              <a:rPr lang="en-US" dirty="0"/>
              <a:t>Hard-core analyst or researcher – an oncologist researcher at the Mayo Clinic</a:t>
            </a:r>
          </a:p>
          <a:p>
            <a:pPr marL="171450" indent="-171450">
              <a:buFont typeface="Arial" panose="020B0604020202020204" pitchFamily="34" charset="0"/>
              <a:buChar char="•"/>
              <a:defRPr/>
            </a:pPr>
            <a:r>
              <a:rPr lang="en-US" dirty="0"/>
              <a:t>A technical understanding of data</a:t>
            </a:r>
          </a:p>
          <a:p>
            <a:pPr marL="171450" indent="-171450">
              <a:buFont typeface="Arial" panose="020B0604020202020204" pitchFamily="34" charset="0"/>
              <a:buChar char="•"/>
              <a:defRPr/>
            </a:pPr>
            <a:r>
              <a:rPr lang="en-US" dirty="0"/>
              <a:t>Really smart, in a technical way</a:t>
            </a:r>
          </a:p>
          <a:p>
            <a:pPr>
              <a:defRPr/>
            </a:pPr>
            <a:endParaRPr lang="en-US" b="1" dirty="0"/>
          </a:p>
          <a:p>
            <a:pPr>
              <a:defRPr/>
            </a:pPr>
            <a:r>
              <a:rPr lang="en-US" b="1" dirty="0"/>
              <a:t>Business Analyst</a:t>
            </a:r>
            <a:r>
              <a:rPr lang="en-US" dirty="0"/>
              <a:t> </a:t>
            </a:r>
          </a:p>
          <a:p>
            <a:pPr marL="171450" indent="-171450">
              <a:buFont typeface="Arial" panose="020B0604020202020204" pitchFamily="34" charset="0"/>
              <a:buChar char="•"/>
              <a:defRPr/>
            </a:pPr>
            <a:r>
              <a:rPr lang="en-US" dirty="0"/>
              <a:t>Proficient with Excel – likely knows how to use more advanced functionalities (lookup tables, complex formulas)</a:t>
            </a:r>
          </a:p>
          <a:p>
            <a:pPr marL="171450" indent="-171450">
              <a:buFont typeface="Arial" panose="020B0604020202020204" pitchFamily="34" charset="0"/>
              <a:buChar char="•"/>
              <a:defRPr/>
            </a:pPr>
            <a:r>
              <a:rPr lang="en-US" dirty="0"/>
              <a:t>Outcome oriented – more likely to discuss business problems and solutions</a:t>
            </a:r>
          </a:p>
          <a:p>
            <a:pPr marL="171450" indent="-171450">
              <a:buFont typeface="Arial" panose="020B0604020202020204" pitchFamily="34" charset="0"/>
              <a:buChar char="•"/>
              <a:defRPr/>
            </a:pPr>
            <a:r>
              <a:rPr lang="en-US" dirty="0"/>
              <a:t>Focused on getting it done, even if the approach is not “perfect”</a:t>
            </a:r>
          </a:p>
          <a:p>
            <a:pPr marL="171450" indent="-171450">
              <a:buFont typeface="Arial" panose="020B0604020202020204" pitchFamily="34" charset="0"/>
              <a:buChar char="•"/>
              <a:defRPr/>
            </a:pPr>
            <a:r>
              <a:rPr lang="en-US" dirty="0"/>
              <a:t>Primary concern – quick</a:t>
            </a:r>
          </a:p>
          <a:p>
            <a:pPr marL="171450" indent="-171450">
              <a:buFont typeface="Arial" panose="020B0604020202020204" pitchFamily="34" charset="0"/>
              <a:buChar char="•"/>
              <a:defRPr/>
            </a:pPr>
            <a:r>
              <a:rPr lang="en-US" dirty="0"/>
              <a:t>“Jack of all trades” – often trained in cross-functional, ad-hoc type analysis</a:t>
            </a:r>
          </a:p>
          <a:p>
            <a:pPr marL="171450" indent="-171450">
              <a:buFont typeface="Arial" panose="020B0604020202020204" pitchFamily="34" charset="0"/>
              <a:buChar char="•"/>
              <a:defRPr/>
            </a:pPr>
            <a:r>
              <a:rPr lang="en-US" dirty="0"/>
              <a:t>Approaches analytics with a defined business task in mind – a market analyst studying campaign responses</a:t>
            </a:r>
          </a:p>
          <a:p>
            <a:pPr marL="171450" indent="-171450">
              <a:buFont typeface="Arial" panose="020B0604020202020204" pitchFamily="34" charset="0"/>
              <a:buChar char="•"/>
              <a:defRPr/>
            </a:pPr>
            <a:r>
              <a:rPr lang="en-US" dirty="0"/>
              <a:t>A business understanding of data</a:t>
            </a:r>
          </a:p>
          <a:p>
            <a:pPr marL="171450" indent="-171450">
              <a:buFont typeface="Arial" panose="020B0604020202020204" pitchFamily="34" charset="0"/>
              <a:buChar char="•"/>
              <a:defRPr/>
            </a:pPr>
            <a:r>
              <a:rPr lang="en-US" dirty="0"/>
              <a:t>Really smart, in a strategic way</a:t>
            </a:r>
          </a:p>
          <a:p>
            <a:pPr>
              <a:defRPr/>
            </a:pPr>
            <a:endParaRPr lang="en-US" altLang="en-US" dirty="0">
              <a:latin typeface="Arial" panose="020B0604020202020204" pitchFamily="34" charset="0"/>
            </a:endParaRPr>
          </a:p>
          <a:p>
            <a:pPr>
              <a:defRPr/>
            </a:pPr>
            <a:r>
              <a:rPr lang="en-US" b="1" dirty="0"/>
              <a:t>Competitive Differentiators</a:t>
            </a:r>
          </a:p>
          <a:p>
            <a:pPr>
              <a:defRPr/>
            </a:pPr>
            <a:r>
              <a:rPr lang="en-US" dirty="0"/>
              <a:t>Multiple interfaces to robust and sophisticated functionality and procedures that address the entire analysis lifecycle and provide broad access to multiple data types: </a:t>
            </a:r>
          </a:p>
          <a:p>
            <a:pPr lvl="1">
              <a:defRPr/>
            </a:pPr>
            <a:r>
              <a:rPr lang="en-US" dirty="0"/>
              <a:t>Menu-driven experience for the beginner</a:t>
            </a:r>
          </a:p>
          <a:p>
            <a:pPr lvl="1">
              <a:defRPr/>
            </a:pPr>
            <a:r>
              <a:rPr lang="en-US" dirty="0"/>
              <a:t>Command syntax and programmable extensibility for the experienced statistician</a:t>
            </a:r>
          </a:p>
          <a:p>
            <a:pPr>
              <a:defRPr/>
            </a:pPr>
            <a:r>
              <a:rPr lang="en-US" dirty="0"/>
              <a:t>Open interface for access to external programming languages, such as Python, R, .NET and Java® for the inclusion of additional functionality and procedures</a:t>
            </a:r>
          </a:p>
          <a:p>
            <a:pPr>
              <a:defRPr/>
            </a:pPr>
            <a:r>
              <a:rPr lang="en-US" dirty="0"/>
              <a:t>Flexible deployment options–from a stand-alone desktop application ideal for individuals, to a multi-client/server deployment appropriate for larger analyst teams.</a:t>
            </a:r>
          </a:p>
          <a:p>
            <a:pPr>
              <a:defRPr/>
            </a:pPr>
            <a:endParaRPr lang="en-US" altLang="en-US" dirty="0">
              <a:latin typeface="Arial" panose="020B0604020202020204" pitchFamily="34" charset="0"/>
            </a:endParaRPr>
          </a:p>
        </p:txBody>
      </p:sp>
      <p:sp>
        <p:nvSpPr>
          <p:cNvPr id="22532"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IBM Analytics</a:t>
            </a:r>
            <a:br>
              <a:rPr lang="en-US" altLang="en-US"/>
            </a:br>
            <a:r>
              <a:rPr lang="en-US" altLang="en-US"/>
              <a:t>© 2015 IBM Corporation</a:t>
            </a:r>
          </a:p>
        </p:txBody>
      </p:sp>
      <p:sp>
        <p:nvSpPr>
          <p:cNvPr id="22533"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fld id="{36AFFD96-AA3E-8A42-B8EA-3CB980DBF0FB}" type="slidenum">
              <a:rPr lang="en-US" altLang="en-US"/>
              <a:pPr/>
              <a:t>6</a:t>
            </a:fld>
            <a:endParaRPr lang="en-US" altLang="en-US"/>
          </a:p>
        </p:txBody>
      </p:sp>
    </p:spTree>
    <p:extLst>
      <p:ext uri="{BB962C8B-B14F-4D97-AF65-F5344CB8AC3E}">
        <p14:creationId xmlns:p14="http://schemas.microsoft.com/office/powerpoint/2010/main" val="210574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BM SPSS® Modeler </a:t>
            </a:r>
            <a:r>
              <a:rPr lang="en-US" altLang="en-US">
                <a:ea typeface="MS PGothic" charset="-128"/>
              </a:rPr>
              <a:t>is a comprehensive predictive analytics platform, designed to bring predictive intelligence to everyday business problems, enabling front-line employees or systems to make more effective decisions and improve outcomes. Modeler scales from desktop installations through to larger deployments that are integrated within operational systems and provides a range of advanced analytics including text analytics, entity analytics, social network analysis, automated modeling and data preparation in addition to decision management and optimization.</a:t>
            </a:r>
          </a:p>
          <a:p>
            <a:r>
              <a:rPr lang="en-US" altLang="en-US">
                <a:ea typeface="MS PGothic" charset="-128"/>
              </a:rPr>
              <a:t>This enables organizations to improve business processes and help people or systems consistently make the right decisions by delivering recommended actions at the point of impact. The result is a rapid return on investment (ROI) and the ability to proactively and repeatedly reduce costs and increase productivity.</a:t>
            </a:r>
          </a:p>
          <a:p>
            <a:r>
              <a:rPr lang="en-US" altLang="en-US">
                <a:ea typeface="MS PGothic" charset="-128"/>
              </a:rPr>
              <a:t>Examples of user benefits include identifying which customers are likely to leave (customer attrition), predicting what products and services prospects are likely to purchase together (retail market basket analysis), identifying which claims have a high probability of fraud (insurance), mitigating risk by predicting which robots on the assembly line are likely to fail (predictive maintenance), and deploying police resources based on “hot spots” (predictive policing).</a:t>
            </a:r>
          </a:p>
          <a:p>
            <a:endParaRPr lang="en-US" altLang="en-US">
              <a:ea typeface="MS PGothic" charset="-128"/>
            </a:endParaRPr>
          </a:p>
          <a:p>
            <a:r>
              <a:rPr lang="en-US" altLang="en-US" b="1">
                <a:ea typeface="MS PGothic" charset="-128"/>
              </a:rPr>
              <a:t>Overview</a:t>
            </a:r>
          </a:p>
          <a:p>
            <a:r>
              <a:rPr lang="en-US" altLang="en-US">
                <a:ea typeface="MS PGothic" charset="-128"/>
              </a:rPr>
              <a:t>Within a business environment, the main objective of analytics is to improve a business outcome such as; </a:t>
            </a:r>
            <a:r>
              <a:rPr lang="en-US" altLang="en-US" b="1">
                <a:ea typeface="MS PGothic" charset="-128"/>
              </a:rPr>
              <a:t>increasing revenue </a:t>
            </a:r>
            <a:r>
              <a:rPr lang="en-US" altLang="en-US">
                <a:ea typeface="MS PGothic" charset="-128"/>
              </a:rPr>
              <a:t>by reducing customer attrition, increasing cross sell rates through a call center, </a:t>
            </a:r>
            <a:r>
              <a:rPr lang="en-US" altLang="en-US" b="1">
                <a:ea typeface="MS PGothic" charset="-128"/>
              </a:rPr>
              <a:t>decreasing costs </a:t>
            </a:r>
            <a:r>
              <a:rPr lang="en-US" altLang="en-US">
                <a:ea typeface="MS PGothic" charset="-128"/>
              </a:rPr>
              <a:t>by identifying fraudulent claims before payment, or servicing a component in a production line to minimize downtime. Analytics can be applied to improve a decision, which in turn will result in a better outcome.</a:t>
            </a:r>
          </a:p>
          <a:p>
            <a:r>
              <a:rPr lang="en-US" altLang="en-US">
                <a:ea typeface="MS PGothic" charset="-128"/>
              </a:rPr>
              <a:t>Data mining is the process of uncovering patterns in data using analytical techniques such as descriptive analysis and predictive modeling through to more advanced techniques involving text analytics, entity analytics, decision management and optimization. By identifying patterns and deploying predictive models into operational systems, organizations enable systems and people to consistently make the right decision at the point of impact The result is the ability to maximize outcomes based on the predictive intelligence hidden in data of growing size and complexity.</a:t>
            </a:r>
          </a:p>
          <a:p>
            <a:r>
              <a:rPr lang="en-US" altLang="en-US">
                <a:ea typeface="MS PGothic" charset="-128"/>
              </a:rPr>
              <a:t>IBM SPSS Modeler can be adopted and installed on a variety of environments – it can be used as a pure on-premises solution, server products can be hosted to create a hybrid environment, and IBM SPSS Modeler Gold is available in the cloud (Software-as-a-Service [SaaS] model). Consider all options when working with customers and prospects.</a:t>
            </a:r>
          </a:p>
          <a:p>
            <a:endParaRPr lang="en-US" altLang="en-US">
              <a:ea typeface="MS PGothic" charset="-128"/>
            </a:endParaRPr>
          </a:p>
          <a:p>
            <a:r>
              <a:rPr lang="en-US" altLang="en-US" b="1">
                <a:ea typeface="MS PGothic" charset="-128"/>
              </a:rPr>
              <a:t>Target Audience</a:t>
            </a:r>
          </a:p>
          <a:p>
            <a:r>
              <a:rPr lang="en-US" altLang="en-US" b="1">
                <a:ea typeface="MS PGothic" charset="-128"/>
              </a:rPr>
              <a:t>Users:</a:t>
            </a:r>
            <a:r>
              <a:rPr lang="en-US" altLang="en-US">
                <a:ea typeface="MS PGothic" charset="-128"/>
              </a:rPr>
              <a:t> </a:t>
            </a:r>
          </a:p>
          <a:p>
            <a:r>
              <a:rPr lang="en-US" altLang="en-US">
                <a:ea typeface="MS PGothic" charset="-128"/>
              </a:rPr>
              <a:t>Business Analyst: Business experts and analysts </a:t>
            </a:r>
            <a:r>
              <a:rPr lang="en-US" altLang="en-US" b="1">
                <a:ea typeface="MS PGothic" charset="-128"/>
              </a:rPr>
              <a:t>without</a:t>
            </a:r>
            <a:r>
              <a:rPr lang="en-US" altLang="en-US">
                <a:ea typeface="MS PGothic" charset="-128"/>
              </a:rPr>
              <a:t> a statistical or data mining background: </a:t>
            </a:r>
          </a:p>
          <a:p>
            <a:pPr lvl="1"/>
            <a:r>
              <a:rPr lang="en-US" altLang="en-US">
                <a:ea typeface="MS PGothic" charset="-128"/>
              </a:rPr>
              <a:t>Works as a liaison among stakeholders in order to elicit, analyze, communicate and validate requirements for changes to business processes, policies and information systems</a:t>
            </a:r>
          </a:p>
          <a:p>
            <a:r>
              <a:rPr lang="en-US" altLang="en-US">
                <a:ea typeface="MS PGothic" charset="-128"/>
              </a:rPr>
              <a:t>Data Scientist: Professional with a background in statistics or data mining, often a shared resource in his/her organization: An expert that has specialized knowledge and skills in a specific area of analysis</a:t>
            </a:r>
          </a:p>
          <a:p>
            <a:endParaRPr lang="en-US" altLang="en-US">
              <a:ea typeface="MS PGothic" charset="-128"/>
            </a:endParaRPr>
          </a:p>
          <a:p>
            <a:r>
              <a:rPr lang="en-US" altLang="en-US">
                <a:ea typeface="MS PGothic" charset="-128"/>
              </a:rPr>
              <a:t>Citizen Data Scientist – has emerged as advanced analytics have become more accessible – these are individuals that are comfortable with data, they understand some but not all advanced techniques, and they are comfortable with statistical concepts and maybe even some predictive modeling as long as its guided and visual</a:t>
            </a:r>
          </a:p>
          <a:p>
            <a:endParaRPr lang="en-US" altLang="en-US">
              <a:ea typeface="MS PGothic" charset="-128"/>
            </a:endParaRPr>
          </a:p>
          <a:p>
            <a:r>
              <a:rPr lang="en-US" altLang="en-US">
                <a:ea typeface="MS PGothic" charset="-128"/>
              </a:rPr>
              <a:t>Technical Data Scientists – is a reboot of actuarial science, deep math, statisticians, data miners, game theorists, and econometric specialists. While the code of data science has been around for a while, it has gotten easier to work with (Rstudio), easier to get (open source) and more powerful thanks to the community approach to development embraced by the open source community. These are the new rock stars that are versed in Python, Spark, R – but these individuals need the guidance of the business to be most effective</a:t>
            </a:r>
          </a:p>
          <a:p>
            <a:endParaRPr lang="en-US" altLang="en-US">
              <a:ea typeface="MS PGothic" charset="-128"/>
            </a:endParaRPr>
          </a:p>
          <a:p>
            <a:pPr lvl="1"/>
            <a:endParaRPr lang="en-US" altLang="en-US">
              <a:ea typeface="MS PGothic" charset="-128"/>
            </a:endParaRPr>
          </a:p>
          <a:p>
            <a:pPr lvl="1"/>
            <a:endParaRPr lang="en-US" altLang="en-US">
              <a:ea typeface="MS PGothic" charset="-128"/>
            </a:endParaRPr>
          </a:p>
          <a:p>
            <a:r>
              <a:rPr lang="en-US" altLang="en-US" b="1">
                <a:ea typeface="MS PGothic" charset="-128"/>
              </a:rPr>
              <a:t>Buyers:</a:t>
            </a:r>
            <a:r>
              <a:rPr lang="en-US" altLang="en-US">
                <a:ea typeface="MS PGothic" charset="-128"/>
              </a:rPr>
              <a:t> </a:t>
            </a:r>
          </a:p>
          <a:p>
            <a:r>
              <a:rPr lang="en-US" altLang="en-US">
                <a:ea typeface="MS PGothic" charset="-128"/>
              </a:rPr>
              <a:t>Business Manager (including Analysis Manager): </a:t>
            </a:r>
          </a:p>
          <a:p>
            <a:pPr lvl="1"/>
            <a:r>
              <a:rPr lang="en-US" altLang="en-US">
                <a:ea typeface="MS PGothic" charset="-128"/>
              </a:rPr>
              <a:t>Responsible for improving the operations within their department or area of responsibility according to organizational policies and objectives</a:t>
            </a:r>
          </a:p>
          <a:p>
            <a:r>
              <a:rPr lang="en-US" altLang="en-US" b="1">
                <a:ea typeface="MS PGothic" charset="-128"/>
              </a:rPr>
              <a:t>Stakeholders:</a:t>
            </a:r>
            <a:r>
              <a:rPr lang="en-US" altLang="en-US">
                <a:ea typeface="MS PGothic" charset="-128"/>
              </a:rPr>
              <a:t> </a:t>
            </a:r>
          </a:p>
          <a:p>
            <a:r>
              <a:rPr lang="en-US" altLang="en-US">
                <a:ea typeface="MS PGothic" charset="-128"/>
              </a:rPr>
              <a:t>IT: </a:t>
            </a:r>
          </a:p>
          <a:p>
            <a:pPr lvl="1"/>
            <a:r>
              <a:rPr lang="en-US" altLang="en-US">
                <a:ea typeface="MS PGothic" charset="-128"/>
              </a:rPr>
              <a:t>Responsible for installing, administering and maintaining technology within an organization</a:t>
            </a:r>
          </a:p>
          <a:p>
            <a:r>
              <a:rPr lang="en-US" altLang="en-US">
                <a:ea typeface="MS PGothic" charset="-128"/>
              </a:rPr>
              <a:t>Executive: </a:t>
            </a:r>
          </a:p>
          <a:p>
            <a:pPr lvl="1"/>
            <a:r>
              <a:rPr lang="en-US" altLang="en-US">
                <a:ea typeface="MS PGothic" charset="-128"/>
              </a:rPr>
              <a:t>Responsible for managing the overall operations, strategic and profitability of an organization</a:t>
            </a:r>
          </a:p>
          <a:p>
            <a:endParaRPr lang="en-US" altLang="en-US">
              <a:ea typeface="MS PGothic" charset="-128"/>
            </a:endParaRPr>
          </a:p>
          <a:p>
            <a:r>
              <a:rPr lang="en-US" altLang="en-US" b="1">
                <a:ea typeface="MS PGothic" charset="-128"/>
              </a:rPr>
              <a:t>Competitive Differentiators</a:t>
            </a:r>
          </a:p>
          <a:p>
            <a:r>
              <a:rPr lang="en-US" altLang="en-US" b="1">
                <a:ea typeface="MS PGothic" charset="-128"/>
              </a:rPr>
              <a:t>Easy to learn/use:</a:t>
            </a:r>
            <a:r>
              <a:rPr lang="en-US" altLang="en-US">
                <a:ea typeface="MS PGothic" charset="-128"/>
              </a:rPr>
              <a:t> </a:t>
            </a:r>
          </a:p>
          <a:p>
            <a:r>
              <a:rPr lang="en-US" altLang="en-US">
                <a:ea typeface="MS PGothic" charset="-128"/>
              </a:rPr>
              <a:t>Visual approach – no programming</a:t>
            </a:r>
          </a:p>
          <a:p>
            <a:r>
              <a:rPr lang="en-US" altLang="en-US">
                <a:ea typeface="MS PGothic" charset="-128"/>
              </a:rPr>
              <a:t>Supports documentation and reuse of models and modeling streams</a:t>
            </a:r>
          </a:p>
          <a:p>
            <a:r>
              <a:rPr lang="en-US" altLang="en-US">
                <a:ea typeface="MS PGothic" charset="-128"/>
              </a:rPr>
              <a:t>Flexible deployment and licensing options</a:t>
            </a:r>
          </a:p>
          <a:p>
            <a:r>
              <a:rPr lang="en-US" altLang="en-US" b="1">
                <a:ea typeface="MS PGothic" charset="-128"/>
              </a:rPr>
              <a:t>Power and automation:</a:t>
            </a:r>
            <a:r>
              <a:rPr lang="en-US" altLang="en-US">
                <a:ea typeface="MS PGothic" charset="-128"/>
              </a:rPr>
              <a:t> </a:t>
            </a:r>
          </a:p>
          <a:p>
            <a:r>
              <a:rPr lang="en-US" altLang="en-US">
                <a:ea typeface="MS PGothic" charset="-128"/>
              </a:rPr>
              <a:t>Automated data preparation and modeling</a:t>
            </a:r>
          </a:p>
          <a:p>
            <a:r>
              <a:rPr lang="en-US" altLang="en-US">
                <a:ea typeface="MS PGothic" charset="-128"/>
              </a:rPr>
              <a:t>Full range of modeling algorithms</a:t>
            </a:r>
          </a:p>
          <a:p>
            <a:r>
              <a:rPr lang="en-US" altLang="en-US">
                <a:ea typeface="MS PGothic" charset="-128"/>
              </a:rPr>
              <a:t>Full range of data access and data transformation functions</a:t>
            </a:r>
          </a:p>
          <a:p>
            <a:r>
              <a:rPr lang="en-US" altLang="en-US">
                <a:ea typeface="MS PGothic" charset="-128"/>
              </a:rPr>
              <a:t>Multi model creation and evaluation (ensemble models)</a:t>
            </a:r>
          </a:p>
          <a:p>
            <a:r>
              <a:rPr lang="en-US" altLang="en-US">
                <a:ea typeface="MS PGothic" charset="-128"/>
              </a:rPr>
              <a:t>Integrated analysis of text, web and survey data</a:t>
            </a:r>
          </a:p>
          <a:p>
            <a:r>
              <a:rPr lang="en-US" altLang="en-US" b="1">
                <a:ea typeface="MS PGothic" charset="-128"/>
              </a:rPr>
              <a:t>Scalable solution with flexible deployment options:</a:t>
            </a:r>
            <a:r>
              <a:rPr lang="en-US" altLang="en-US">
                <a:ea typeface="MS PGothic" charset="-128"/>
              </a:rPr>
              <a:t> </a:t>
            </a:r>
          </a:p>
          <a:p>
            <a:r>
              <a:rPr lang="en-US" altLang="en-US">
                <a:ea typeface="MS PGothic" charset="-128"/>
              </a:rPr>
              <a:t>No need for proprietary databases</a:t>
            </a:r>
          </a:p>
          <a:p>
            <a:r>
              <a:rPr lang="en-US" altLang="en-US">
                <a:ea typeface="MS PGothic" charset="-128"/>
              </a:rPr>
              <a:t>SQL pushback</a:t>
            </a:r>
          </a:p>
          <a:p>
            <a:r>
              <a:rPr lang="en-US" altLang="en-US">
                <a:ea typeface="MS PGothic" charset="-128"/>
              </a:rPr>
              <a:t>Maximized use of infrastructure with multithreading, clustering and use of in-database data mining procedures</a:t>
            </a:r>
          </a:p>
          <a:p>
            <a:r>
              <a:rPr lang="en-US" altLang="en-US">
                <a:ea typeface="MS PGothic" charset="-128"/>
              </a:rPr>
              <a:t>Already fully integrated with additional IBM technology</a:t>
            </a:r>
          </a:p>
          <a:p>
            <a:r>
              <a:rPr lang="en-US" altLang="en-US">
                <a:ea typeface="MS PGothic" charset="-128"/>
              </a:rPr>
              <a:t>Can be deployed on-premises, in the cloud or as a hybrid</a:t>
            </a:r>
          </a:p>
          <a:p>
            <a:endParaRPr lang="en-US" altLang="en-US">
              <a:ea typeface="MS PGothic" charset="-128"/>
            </a:endParaRPr>
          </a:p>
        </p:txBody>
      </p:sp>
      <p:sp>
        <p:nvSpPr>
          <p:cNvPr id="24580"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IBM Analytics</a:t>
            </a:r>
            <a:br>
              <a:rPr lang="en-US" altLang="en-US"/>
            </a:br>
            <a:r>
              <a:rPr lang="en-US" altLang="en-US"/>
              <a:t>© 2015 IBM Corporation</a:t>
            </a:r>
          </a:p>
        </p:txBody>
      </p:sp>
      <p:sp>
        <p:nvSpPr>
          <p:cNvPr id="24581"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fld id="{84CF9134-ED68-EC42-944B-81707658D29D}" type="slidenum">
              <a:rPr lang="en-US" altLang="en-US"/>
              <a:pPr/>
              <a:t>7</a:t>
            </a:fld>
            <a:endParaRPr lang="en-US" altLang="en-US"/>
          </a:p>
        </p:txBody>
      </p:sp>
    </p:spTree>
    <p:extLst>
      <p:ext uri="{BB962C8B-B14F-4D97-AF65-F5344CB8AC3E}">
        <p14:creationId xmlns:p14="http://schemas.microsoft.com/office/powerpoint/2010/main" val="1566884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a:noFill/>
        </p:spPr>
        <p:txBody>
          <a:bodyPr/>
          <a:lstStyle/>
          <a:p>
            <a:r>
              <a:rPr lang="en-US"/>
              <a:t>SPSS Inc. </a:t>
            </a:r>
          </a:p>
        </p:txBody>
      </p:sp>
      <p:sp>
        <p:nvSpPr>
          <p:cNvPr id="93187" name="Rectangle 6"/>
          <p:cNvSpPr>
            <a:spLocks noGrp="1" noChangeArrowheads="1"/>
          </p:cNvSpPr>
          <p:nvPr>
            <p:ph type="ftr" sz="quarter" idx="4"/>
          </p:nvPr>
        </p:nvSpPr>
        <p:spPr>
          <a:noFill/>
        </p:spPr>
        <p:txBody>
          <a:bodyPr/>
          <a:lstStyle/>
          <a:p>
            <a:r>
              <a:rPr lang="en-US"/>
              <a:t>Copyright 2006 SPSS Inc. </a:t>
            </a:r>
          </a:p>
        </p:txBody>
      </p:sp>
      <p:sp>
        <p:nvSpPr>
          <p:cNvPr id="93188" name="Rectangle 7"/>
          <p:cNvSpPr>
            <a:spLocks noGrp="1" noChangeArrowheads="1"/>
          </p:cNvSpPr>
          <p:nvPr>
            <p:ph type="sldNum" sz="quarter" idx="5"/>
          </p:nvPr>
        </p:nvSpPr>
        <p:spPr>
          <a:noFill/>
        </p:spPr>
        <p:txBody>
          <a:bodyPr/>
          <a:lstStyle/>
          <a:p>
            <a:fld id="{32EF5955-7424-43C6-81DE-5CD8831A88BA}" type="slidenum">
              <a:rPr lang="en-US"/>
              <a:pPr/>
              <a:t>11</a:t>
            </a:fld>
            <a:endParaRPr lang="en-US"/>
          </a:p>
        </p:txBody>
      </p:sp>
      <p:sp>
        <p:nvSpPr>
          <p:cNvPr id="93189" name="Rectangle 2"/>
          <p:cNvSpPr>
            <a:spLocks noGrp="1" noRot="1" noChangeAspect="1" noChangeArrowheads="1" noTextEdit="1"/>
          </p:cNvSpPr>
          <p:nvPr>
            <p:ph type="sldImg"/>
          </p:nvPr>
        </p:nvSpPr>
        <p:spPr>
          <a:xfrm>
            <a:off x="1147763" y="685800"/>
            <a:ext cx="4570412" cy="3427413"/>
          </a:xfrm>
          <a:ln/>
        </p:spPr>
      </p:sp>
      <p:sp>
        <p:nvSpPr>
          <p:cNvPr id="93190" name="Rectangle 3"/>
          <p:cNvSpPr>
            <a:spLocks noGrp="1" noChangeArrowheads="1"/>
          </p:cNvSpPr>
          <p:nvPr>
            <p:ph type="body" idx="1"/>
          </p:nvPr>
        </p:nvSpPr>
        <p:spPr>
          <a:noFill/>
          <a:ln/>
        </p:spPr>
        <p:txBody>
          <a:bodyPr/>
          <a:lstStyle/>
          <a:p>
            <a:pPr eaLnBrk="1" hangingPunct="1"/>
            <a:r>
              <a:rPr lang="en-US" dirty="0"/>
              <a:t>This will be talked at a very</a:t>
            </a:r>
            <a:r>
              <a:rPr lang="en-US" baseline="0" dirty="0"/>
              <a:t> high level.</a:t>
            </a:r>
            <a:endParaRPr lang="en-US" dirty="0"/>
          </a:p>
        </p:txBody>
      </p:sp>
    </p:spTree>
    <p:extLst>
      <p:ext uri="{BB962C8B-B14F-4D97-AF65-F5344CB8AC3E}">
        <p14:creationId xmlns:p14="http://schemas.microsoft.com/office/powerpoint/2010/main" val="3504324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Slide Image Placeholder 1"/>
          <p:cNvSpPr>
            <a:spLocks noGrp="1" noRot="1" noChangeAspect="1" noTextEdit="1"/>
          </p:cNvSpPr>
          <p:nvPr>
            <p:ph type="sldImg"/>
          </p:nvPr>
        </p:nvSpPr>
        <p:spPr>
          <a:ln/>
        </p:spPr>
      </p:sp>
      <p:sp>
        <p:nvSpPr>
          <p:cNvPr id="231426" name="Notes Placeholder 2"/>
          <p:cNvSpPr>
            <a:spLocks noGrp="1"/>
          </p:cNvSpPr>
          <p:nvPr>
            <p:ph type="body" idx="1"/>
          </p:nvPr>
        </p:nvSpPr>
        <p:spPr>
          <a:noFill/>
        </p:spPr>
        <p:txBody>
          <a:bodyPr/>
          <a:lstStyle/>
          <a:p>
            <a:endParaRPr lang="en-AU" dirty="0"/>
          </a:p>
        </p:txBody>
      </p:sp>
    </p:spTree>
    <p:extLst>
      <p:ext uri="{BB962C8B-B14F-4D97-AF65-F5344CB8AC3E}">
        <p14:creationId xmlns:p14="http://schemas.microsoft.com/office/powerpoint/2010/main" val="1560489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Rectangle 6"/>
          <p:cNvSpPr>
            <a:spLocks noChangeArrowheads="1"/>
          </p:cNvSpPr>
          <p:nvPr/>
        </p:nvSpPr>
        <p:spPr bwMode="black">
          <a:xfrm>
            <a:off x="5946775" y="6481763"/>
            <a:ext cx="3054350" cy="231475"/>
          </a:xfrm>
          <a:prstGeom prst="rect">
            <a:avLst/>
          </a:prstGeom>
          <a:noFill/>
          <a:ln w="9525">
            <a:noFill/>
            <a:miter lim="800000"/>
            <a:headEnd/>
            <a:tailEnd/>
          </a:ln>
          <a:effectLst/>
        </p:spPr>
        <p:txBody>
          <a:bodyPr lIns="92075" tIns="46038" rIns="92075" bIns="46038">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r>
              <a:rPr lang="en-US" altLang="fr-FR" sz="900" dirty="0"/>
              <a:t>© 2017 IBM Corporation</a:t>
            </a:r>
          </a:p>
        </p:txBody>
      </p:sp>
      <p:pic>
        <p:nvPicPr>
          <p:cNvPr id="9" name="Picture 8">
            <a:extLst>
              <a:ext uri="{FF2B5EF4-FFF2-40B4-BE49-F238E27FC236}">
                <a16:creationId xmlns:a16="http://schemas.microsoft.com/office/drawing/2014/main" id="{EC52C3D8-01CD-4F17-8D5B-E0B0CE6F8D61}"/>
              </a:ext>
            </a:extLst>
          </p:cNvPr>
          <p:cNvPicPr>
            <a:picLocks noChangeAspect="1"/>
          </p:cNvPicPr>
          <p:nvPr userDrawn="1"/>
        </p:nvPicPr>
        <p:blipFill>
          <a:blip r:embed="rId2"/>
          <a:stretch>
            <a:fillRect/>
          </a:stretch>
        </p:blipFill>
        <p:spPr>
          <a:xfrm>
            <a:off x="0" y="3611326"/>
            <a:ext cx="9144000" cy="324667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3060111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593725"/>
            <a:ext cx="2135187" cy="5775325"/>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265113" y="593725"/>
            <a:ext cx="6257925"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906578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12725" y="103188"/>
            <a:ext cx="7779808" cy="769937"/>
          </a:xfrm>
          <a:prstGeom prst="rect">
            <a:avLst/>
          </a:prstGeom>
          <a:noFill/>
          <a:ln>
            <a:noFill/>
          </a:ln>
        </p:spPr>
        <p:txBody>
          <a:bodyPr/>
          <a:lstStyle>
            <a:lvl1pPr>
              <a:defRPr/>
            </a:lvl1pPr>
          </a:lstStyle>
          <a:p>
            <a:pPr lvl="0"/>
            <a:r>
              <a:rPr lang="en-US"/>
              <a:t>Click to edit Master title style</a:t>
            </a:r>
            <a:endParaRPr lang="en-US" dirty="0"/>
          </a:p>
        </p:txBody>
      </p:sp>
      <p:sp>
        <p:nvSpPr>
          <p:cNvPr id="3" name="Slide Number Placeholder 6"/>
          <p:cNvSpPr>
            <a:spLocks noGrp="1"/>
          </p:cNvSpPr>
          <p:nvPr>
            <p:ph type="sldNum" sz="quarter" idx="10"/>
          </p:nvPr>
        </p:nvSpPr>
        <p:spPr>
          <a:xfrm>
            <a:off x="8364538" y="6484938"/>
            <a:ext cx="609600" cy="373062"/>
          </a:xfrm>
          <a:prstGeom prst="rect">
            <a:avLst/>
          </a:prstGeom>
        </p:spPr>
        <p:txBody>
          <a:bodyPr/>
          <a:lstStyle>
            <a:lvl1pPr algn="r" eaLnBrk="1" hangingPunct="1">
              <a:defRPr sz="900">
                <a:solidFill>
                  <a:schemeClr val="bg1">
                    <a:lumMod val="65000"/>
                  </a:schemeClr>
                </a:solidFill>
                <a:latin typeface="Arial" charset="0"/>
                <a:ea typeface="ＭＳ Ｐゴシック" charset="0"/>
                <a:cs typeface="ＭＳ Ｐゴシック" charset="0"/>
              </a:defRPr>
            </a:lvl1pPr>
          </a:lstStyle>
          <a:p>
            <a:pPr>
              <a:defRPr/>
            </a:pPr>
            <a:fld id="{C18DCC85-7653-9547-AE96-9AA8009F470F}" type="slidenum">
              <a:rPr lang="en-US"/>
              <a:pPr>
                <a:defRPr/>
              </a:pPr>
              <a:t>‹#›</a:t>
            </a:fld>
            <a:endParaRPr lang="en-US" dirty="0"/>
          </a:p>
        </p:txBody>
      </p:sp>
    </p:spTree>
    <p:extLst>
      <p:ext uri="{BB962C8B-B14F-4D97-AF65-F5344CB8AC3E}">
        <p14:creationId xmlns:p14="http://schemas.microsoft.com/office/powerpoint/2010/main" val="449616603"/>
      </p:ext>
    </p:extLst>
  </p:cSld>
  <p:clrMapOvr>
    <a:masterClrMapping/>
  </p:clrMapOvr>
  <p:transition/>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ark Title Slide">
    <p:bg>
      <p:bgPr>
        <a:solidFill>
          <a:srgbClr val="FFFFFF"/>
        </a:solidFill>
        <a:effectLst/>
      </p:bgPr>
    </p:bg>
    <p:spTree>
      <p:nvGrpSpPr>
        <p:cNvPr id="1" name=""/>
        <p:cNvGrpSpPr/>
        <p:nvPr/>
      </p:nvGrpSpPr>
      <p:grpSpPr>
        <a:xfrm>
          <a:off x="0" y="0"/>
          <a:ext cx="0" cy="0"/>
          <a:chOff x="0" y="0"/>
          <a:chExt cx="0" cy="0"/>
        </a:xfrm>
      </p:grpSpPr>
      <p:sp>
        <p:nvSpPr>
          <p:cNvPr id="15" name="Rectangle 14"/>
          <p:cNvSpPr/>
          <p:nvPr/>
        </p:nvSpPr>
        <p:spPr>
          <a:xfrm>
            <a:off x="0" y="13503"/>
            <a:ext cx="7502769" cy="6858000"/>
          </a:xfrm>
          <a:prstGeom prst="rect">
            <a:avLst/>
          </a:prstGeom>
          <a:solidFill>
            <a:schemeClr val="accent5"/>
          </a:solidFill>
          <a:ln w="12700">
            <a:miter lim="400000"/>
          </a:ln>
        </p:spPr>
        <p:txBody>
          <a:bodyPr lIns="34289" rIns="34289" anchor="ctr"/>
          <a:lstStyle/>
          <a:p>
            <a:pPr algn="ctr">
              <a:defRPr>
                <a:solidFill>
                  <a:srgbClr val="FFFFFF"/>
                </a:solidFill>
              </a:defRPr>
            </a:pPr>
            <a:endParaRPr/>
          </a:p>
        </p:txBody>
      </p:sp>
      <p:sp>
        <p:nvSpPr>
          <p:cNvPr id="17" name="Rectangle 16"/>
          <p:cNvSpPr/>
          <p:nvPr/>
        </p:nvSpPr>
        <p:spPr>
          <a:xfrm>
            <a:off x="7502769" y="-11563"/>
            <a:ext cx="1641231" cy="6881126"/>
          </a:xfrm>
          <a:prstGeom prst="rect">
            <a:avLst/>
          </a:prstGeom>
          <a:solidFill>
            <a:srgbClr val="E4E1E1"/>
          </a:solidFill>
          <a:ln w="12700">
            <a:miter lim="400000"/>
          </a:ln>
        </p:spPr>
        <p:txBody>
          <a:bodyPr lIns="34289" rIns="34289" anchor="ctr"/>
          <a:lstStyle/>
          <a:p>
            <a:pPr algn="ctr">
              <a:defRPr>
                <a:solidFill>
                  <a:srgbClr val="FFFFFF"/>
                </a:solidFill>
              </a:defRPr>
            </a:pPr>
            <a:endParaRPr/>
          </a:p>
        </p:txBody>
      </p:sp>
      <p:sp>
        <p:nvSpPr>
          <p:cNvPr id="18" name="Subtitle 2"/>
          <p:cNvSpPr txBox="1">
            <a:spLocks noGrp="1"/>
          </p:cNvSpPr>
          <p:nvPr>
            <p:ph type="body" sz="quarter" idx="13"/>
          </p:nvPr>
        </p:nvSpPr>
        <p:spPr>
          <a:xfrm>
            <a:off x="190500" y="2099322"/>
            <a:ext cx="7788933" cy="590929"/>
          </a:xfrm>
          <a:prstGeom prst="rect">
            <a:avLst/>
          </a:prstGeom>
        </p:spPr>
        <p:txBody>
          <a:bodyPr wrap="square" lIns="45719" tIns="45719" rIns="45719" bIns="45719" anchor="t">
            <a:spAutoFit/>
          </a:bodyPr>
          <a:lstStyle>
            <a:lvl1pPr marL="0" indent="0" defTabSz="685800">
              <a:lnSpc>
                <a:spcPct val="90000"/>
              </a:lnSpc>
              <a:spcBef>
                <a:spcPts val="0"/>
              </a:spcBef>
              <a:buSzTx/>
              <a:buNone/>
              <a:defRPr sz="3600" b="1">
                <a:solidFill>
                  <a:srgbClr val="FFFFFF"/>
                </a:solidFill>
                <a:latin typeface="Arial"/>
                <a:ea typeface="Arial"/>
                <a:cs typeface="Arial"/>
                <a:sym typeface="Arial"/>
              </a:defRPr>
            </a:lvl1pPr>
          </a:lstStyle>
          <a:p>
            <a:r>
              <a:rPr dirty="0"/>
              <a:t>Presentation Title</a:t>
            </a:r>
          </a:p>
        </p:txBody>
      </p:sp>
      <p:sp>
        <p:nvSpPr>
          <p:cNvPr id="19" name="Subtitle 2"/>
          <p:cNvSpPr txBox="1">
            <a:spLocks noGrp="1"/>
          </p:cNvSpPr>
          <p:nvPr>
            <p:ph type="body" sz="quarter" idx="14"/>
          </p:nvPr>
        </p:nvSpPr>
        <p:spPr>
          <a:xfrm>
            <a:off x="190500" y="2869319"/>
            <a:ext cx="7788933" cy="466279"/>
          </a:xfrm>
          <a:prstGeom prst="rect">
            <a:avLst/>
          </a:prstGeom>
        </p:spPr>
        <p:txBody>
          <a:bodyPr wrap="square" lIns="45719" tIns="45719" rIns="45719" bIns="45719" anchor="t">
            <a:spAutoFit/>
          </a:bodyPr>
          <a:lstStyle>
            <a:lvl1pPr marL="0" indent="0" defTabSz="685800">
              <a:lnSpc>
                <a:spcPct val="90000"/>
              </a:lnSpc>
              <a:spcBef>
                <a:spcPts val="0"/>
              </a:spcBef>
              <a:buSzTx/>
              <a:buNone/>
              <a:defRPr sz="2700">
                <a:solidFill>
                  <a:schemeClr val="accent5"/>
                </a:solidFill>
                <a:latin typeface="Arial"/>
                <a:ea typeface="Arial"/>
                <a:cs typeface="Arial"/>
                <a:sym typeface="Arial"/>
              </a:defRPr>
            </a:lvl1pPr>
          </a:lstStyle>
          <a:p>
            <a:r>
              <a:rPr dirty="0"/>
              <a:t>Sub-title</a:t>
            </a:r>
          </a:p>
        </p:txBody>
      </p:sp>
      <p:sp>
        <p:nvSpPr>
          <p:cNvPr id="20" name="Subtitle 2"/>
          <p:cNvSpPr txBox="1">
            <a:spLocks noGrp="1"/>
          </p:cNvSpPr>
          <p:nvPr>
            <p:ph type="body" sz="quarter" idx="15"/>
          </p:nvPr>
        </p:nvSpPr>
        <p:spPr>
          <a:xfrm>
            <a:off x="190500" y="4057355"/>
            <a:ext cx="5552340" cy="279305"/>
          </a:xfrm>
          <a:prstGeom prst="rect">
            <a:avLst/>
          </a:prstGeom>
        </p:spPr>
        <p:txBody>
          <a:bodyPr wrap="square" lIns="45719" tIns="45719" rIns="45719" bIns="45719" anchor="t">
            <a:spAutoFit/>
          </a:bodyPr>
          <a:lstStyle>
            <a:lvl1pPr marL="0" indent="0" defTabSz="685800">
              <a:lnSpc>
                <a:spcPct val="90000"/>
              </a:lnSpc>
              <a:spcBef>
                <a:spcPts val="0"/>
              </a:spcBef>
              <a:buSzTx/>
              <a:buNone/>
              <a:defRPr sz="1350">
                <a:solidFill>
                  <a:schemeClr val="accent2">
                    <a:satOff val="-3637"/>
                    <a:lumOff val="-17764"/>
                  </a:schemeClr>
                </a:solidFill>
                <a:latin typeface="Arial"/>
                <a:ea typeface="Arial"/>
                <a:cs typeface="Arial"/>
                <a:sym typeface="Arial"/>
              </a:defRPr>
            </a:lvl1pPr>
          </a:lstStyle>
          <a:p>
            <a:r>
              <a:t>Presenter Name(s)</a:t>
            </a:r>
          </a:p>
        </p:txBody>
      </p:sp>
      <p:sp>
        <p:nvSpPr>
          <p:cNvPr id="21" name="Subtitle 2"/>
          <p:cNvSpPr txBox="1">
            <a:spLocks noGrp="1"/>
          </p:cNvSpPr>
          <p:nvPr>
            <p:ph type="body" sz="quarter" idx="16"/>
          </p:nvPr>
        </p:nvSpPr>
        <p:spPr>
          <a:xfrm>
            <a:off x="190500" y="4408016"/>
            <a:ext cx="5552340" cy="279305"/>
          </a:xfrm>
          <a:prstGeom prst="rect">
            <a:avLst/>
          </a:prstGeom>
        </p:spPr>
        <p:txBody>
          <a:bodyPr wrap="square" lIns="45719" tIns="45719" rIns="45719" bIns="45719" anchor="t">
            <a:spAutoFit/>
          </a:bodyPr>
          <a:lstStyle>
            <a:lvl1pPr marL="0" indent="0" defTabSz="685800">
              <a:lnSpc>
                <a:spcPct val="90000"/>
              </a:lnSpc>
              <a:spcBef>
                <a:spcPts val="0"/>
              </a:spcBef>
              <a:buSzTx/>
              <a:buNone/>
              <a:defRPr sz="1350">
                <a:solidFill>
                  <a:schemeClr val="accent2">
                    <a:satOff val="-3637"/>
                    <a:lumOff val="-17764"/>
                  </a:schemeClr>
                </a:solidFill>
                <a:latin typeface="Arial"/>
                <a:ea typeface="Arial"/>
                <a:cs typeface="Arial"/>
                <a:sym typeface="Arial"/>
              </a:defRPr>
            </a:lvl1pPr>
          </a:lstStyle>
          <a:p>
            <a:r>
              <a:t>Date</a:t>
            </a:r>
          </a:p>
        </p:txBody>
      </p:sp>
      <p:pic>
        <p:nvPicPr>
          <p:cNvPr id="2" name="Image 1"/>
          <p:cNvPicPr>
            <a:picLocks noChangeAspect="1"/>
          </p:cNvPicPr>
          <p:nvPr userDrawn="1"/>
        </p:nvPicPr>
        <p:blipFill>
          <a:blip r:embed="rId2"/>
          <a:stretch>
            <a:fillRect/>
          </a:stretch>
        </p:blipFill>
        <p:spPr>
          <a:xfrm>
            <a:off x="7349924" y="0"/>
            <a:ext cx="1794076" cy="6858000"/>
          </a:xfrm>
          <a:prstGeom prst="rect">
            <a:avLst/>
          </a:prstGeom>
        </p:spPr>
      </p:pic>
    </p:spTree>
    <p:extLst>
      <p:ext uri="{BB962C8B-B14F-4D97-AF65-F5344CB8AC3E}">
        <p14:creationId xmlns:p14="http://schemas.microsoft.com/office/powerpoint/2010/main" val="305852456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52"/>
            <a:ext cx="7772400" cy="1361872"/>
          </a:xfrm>
          <a:prstGeom prst="rect">
            <a:avLst/>
          </a:prstGeom>
        </p:spPr>
        <p:txBody>
          <a:bodyPr>
            <a:normAutofit/>
          </a:bodyPr>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722313" y="2907725"/>
            <a:ext cx="7772400" cy="1499328"/>
          </a:xfrm>
          <a:prstGeom prst="rect">
            <a:avLst/>
          </a:prstGeom>
        </p:spPr>
        <p:txBody>
          <a:bodyPr anchor="b"/>
          <a:lstStyle>
            <a:lvl1pPr marL="0" indent="0">
              <a:buNone/>
              <a:defRPr sz="1500">
                <a:solidFill>
                  <a:schemeClr val="accent5"/>
                </a:solidFill>
              </a:defRPr>
            </a:lvl1pPr>
            <a:lvl2pPr marL="257168" indent="0">
              <a:buNone/>
              <a:defRPr sz="1013"/>
            </a:lvl2pPr>
            <a:lvl3pPr marL="514337" indent="0">
              <a:buNone/>
              <a:defRPr sz="900"/>
            </a:lvl3pPr>
            <a:lvl4pPr marL="771506" indent="0">
              <a:buNone/>
              <a:defRPr sz="788"/>
            </a:lvl4pPr>
            <a:lvl5pPr marL="1028675" indent="0">
              <a:buNone/>
              <a:defRPr sz="788"/>
            </a:lvl5pPr>
            <a:lvl6pPr marL="1285843" indent="0">
              <a:buNone/>
              <a:defRPr sz="788"/>
            </a:lvl6pPr>
            <a:lvl7pPr marL="1543012" indent="0">
              <a:buNone/>
              <a:defRPr sz="788"/>
            </a:lvl7pPr>
            <a:lvl8pPr marL="1800180" indent="0">
              <a:buNone/>
              <a:defRPr sz="788"/>
            </a:lvl8pPr>
            <a:lvl9pPr marL="2057348" indent="0">
              <a:buNone/>
              <a:defRPr sz="788"/>
            </a:lvl9pPr>
          </a:lstStyle>
          <a:p>
            <a:pPr lvl="0"/>
            <a:r>
              <a:rPr lang="en-US"/>
              <a:t>Click to edit Master text styles</a:t>
            </a:r>
          </a:p>
        </p:txBody>
      </p:sp>
    </p:spTree>
    <p:extLst>
      <p:ext uri="{BB962C8B-B14F-4D97-AF65-F5344CB8AC3E}">
        <p14:creationId xmlns:p14="http://schemas.microsoft.com/office/powerpoint/2010/main" val="3181190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ark Content Slide">
    <p:bg>
      <p:bgPr>
        <a:solidFill>
          <a:srgbClr val="1C3549"/>
        </a:solidFill>
        <a:effectLst/>
      </p:bgPr>
    </p:bg>
    <p:spTree>
      <p:nvGrpSpPr>
        <p:cNvPr id="1" name=""/>
        <p:cNvGrpSpPr/>
        <p:nvPr/>
      </p:nvGrpSpPr>
      <p:grpSpPr>
        <a:xfrm>
          <a:off x="0" y="0"/>
          <a:ext cx="0" cy="0"/>
          <a:chOff x="0" y="0"/>
          <a:chExt cx="0" cy="0"/>
        </a:xfrm>
      </p:grpSpPr>
      <p:sp>
        <p:nvSpPr>
          <p:cNvPr id="163" name="Slide Number"/>
          <p:cNvSpPr txBox="1">
            <a:spLocks noGrp="1"/>
          </p:cNvSpPr>
          <p:nvPr>
            <p:ph type="sldNum" sz="quarter" idx="2"/>
          </p:nvPr>
        </p:nvSpPr>
        <p:spPr>
          <a:xfrm>
            <a:off x="95250" y="6503622"/>
            <a:ext cx="252479" cy="257786"/>
          </a:xfrm>
          <a:prstGeom prst="rect">
            <a:avLst/>
          </a:prstGeom>
        </p:spPr>
        <p:txBody>
          <a:bodyPr lIns="45719" tIns="45719" rIns="45719" bIns="45719" anchor="ctr"/>
          <a:lstStyle>
            <a:lvl1pPr algn="ctr" defTabSz="685800">
              <a:defRPr>
                <a:latin typeface="Arial"/>
                <a:ea typeface="Arial"/>
                <a:cs typeface="Arial"/>
                <a:sym typeface="Arial"/>
              </a:defRPr>
            </a:lvl1pPr>
          </a:lstStyle>
          <a:p>
            <a:fld id="{86CB4B4D-7CA3-9044-876B-883B54F8677D}" type="slidenum">
              <a:rPr lang="uk-UA" smtClean="0"/>
              <a:pPr/>
              <a:t>‹#›</a:t>
            </a:fld>
            <a:endParaRPr lang="uk-UA"/>
          </a:p>
        </p:txBody>
      </p:sp>
      <p:sp>
        <p:nvSpPr>
          <p:cNvPr id="168" name="Label"/>
          <p:cNvSpPr txBox="1">
            <a:spLocks noGrp="1"/>
          </p:cNvSpPr>
          <p:nvPr>
            <p:ph type="body" sz="quarter" idx="18"/>
          </p:nvPr>
        </p:nvSpPr>
        <p:spPr>
          <a:xfrm>
            <a:off x="182630" y="4608132"/>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69" name="Lorem ipsum dolor sit amet, consectetur adipiscing elit, sed do eiusmod tempor incididunt ut labore et."/>
          <p:cNvSpPr txBox="1">
            <a:spLocks noGrp="1"/>
          </p:cNvSpPr>
          <p:nvPr>
            <p:ph type="body" sz="quarter" idx="19"/>
          </p:nvPr>
        </p:nvSpPr>
        <p:spPr>
          <a:xfrm>
            <a:off x="182631" y="5148431"/>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74" name="Label"/>
          <p:cNvSpPr txBox="1">
            <a:spLocks noGrp="1"/>
          </p:cNvSpPr>
          <p:nvPr>
            <p:ph type="body" sz="quarter" idx="24"/>
          </p:nvPr>
        </p:nvSpPr>
        <p:spPr>
          <a:xfrm>
            <a:off x="4867097" y="4608132"/>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75" name="Lorem ipsum dolor sit amet, consectetur adipiscing elit, sed do eiusmod tempor incididunt ut labore et."/>
          <p:cNvSpPr txBox="1">
            <a:spLocks noGrp="1"/>
          </p:cNvSpPr>
          <p:nvPr>
            <p:ph type="body" sz="quarter" idx="25"/>
          </p:nvPr>
        </p:nvSpPr>
        <p:spPr>
          <a:xfrm>
            <a:off x="4867097" y="5148431"/>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6" name="Title Text"/>
          <p:cNvSpPr txBox="1">
            <a:spLocks noGrp="1"/>
          </p:cNvSpPr>
          <p:nvPr>
            <p:ph type="title" hasCustomPrompt="1"/>
          </p:nvPr>
        </p:nvSpPr>
        <p:spPr>
          <a:xfrm>
            <a:off x="182630" y="146467"/>
            <a:ext cx="8866121" cy="687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defRPr>
                <a:solidFill>
                  <a:schemeClr val="bg1"/>
                </a:solidFill>
              </a:defRPr>
            </a:lvl1pPr>
          </a:lstStyle>
          <a:p>
            <a:r>
              <a:rPr lang="en-US" dirty="0"/>
              <a:t>Slide Title</a:t>
            </a:r>
            <a:endParaRPr dirty="0"/>
          </a:p>
        </p:txBody>
      </p:sp>
      <p:sp>
        <p:nvSpPr>
          <p:cNvPr id="17" name="Label"/>
          <p:cNvSpPr txBox="1">
            <a:spLocks noGrp="1"/>
          </p:cNvSpPr>
          <p:nvPr>
            <p:ph type="body" sz="quarter" idx="26"/>
          </p:nvPr>
        </p:nvSpPr>
        <p:spPr>
          <a:xfrm>
            <a:off x="182630" y="2787617"/>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8" name="Lorem ipsum dolor sit amet, consectetur adipiscing elit, sed do eiusmod tempor incididunt ut labore et."/>
          <p:cNvSpPr txBox="1">
            <a:spLocks noGrp="1"/>
          </p:cNvSpPr>
          <p:nvPr>
            <p:ph type="body" sz="quarter" idx="27"/>
          </p:nvPr>
        </p:nvSpPr>
        <p:spPr>
          <a:xfrm>
            <a:off x="182631" y="3327915"/>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9" name="Label"/>
          <p:cNvSpPr txBox="1">
            <a:spLocks noGrp="1"/>
          </p:cNvSpPr>
          <p:nvPr>
            <p:ph type="body" sz="quarter" idx="28"/>
          </p:nvPr>
        </p:nvSpPr>
        <p:spPr>
          <a:xfrm>
            <a:off x="4867097" y="2787617"/>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20" name="Lorem ipsum dolor sit amet, consectetur adipiscing elit, sed do eiusmod tempor incididunt ut labore et."/>
          <p:cNvSpPr txBox="1">
            <a:spLocks noGrp="1"/>
          </p:cNvSpPr>
          <p:nvPr>
            <p:ph type="body" sz="quarter" idx="29"/>
          </p:nvPr>
        </p:nvSpPr>
        <p:spPr>
          <a:xfrm>
            <a:off x="4867097" y="3327915"/>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21" name="Label"/>
          <p:cNvSpPr txBox="1">
            <a:spLocks noGrp="1"/>
          </p:cNvSpPr>
          <p:nvPr>
            <p:ph type="body" sz="quarter" idx="30"/>
          </p:nvPr>
        </p:nvSpPr>
        <p:spPr>
          <a:xfrm>
            <a:off x="182630" y="967103"/>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rPr dirty="0"/>
              <a:t>Label</a:t>
            </a:r>
          </a:p>
        </p:txBody>
      </p:sp>
      <p:sp>
        <p:nvSpPr>
          <p:cNvPr id="22" name="Lorem ipsum dolor sit amet, consectetur adipiscing elit, sed do eiusmod tempor incididunt ut labore et."/>
          <p:cNvSpPr txBox="1">
            <a:spLocks noGrp="1"/>
          </p:cNvSpPr>
          <p:nvPr>
            <p:ph type="body" sz="quarter" idx="31"/>
          </p:nvPr>
        </p:nvSpPr>
        <p:spPr>
          <a:xfrm>
            <a:off x="182631" y="1507402"/>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23" name="Label"/>
          <p:cNvSpPr txBox="1">
            <a:spLocks noGrp="1"/>
          </p:cNvSpPr>
          <p:nvPr>
            <p:ph type="body" sz="quarter" idx="32"/>
          </p:nvPr>
        </p:nvSpPr>
        <p:spPr>
          <a:xfrm>
            <a:off x="4867097" y="967103"/>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24" name="Lorem ipsum dolor sit amet, consectetur adipiscing elit, sed do eiusmod tempor incididunt ut labore et."/>
          <p:cNvSpPr txBox="1">
            <a:spLocks noGrp="1"/>
          </p:cNvSpPr>
          <p:nvPr>
            <p:ph type="body" sz="quarter" idx="33"/>
          </p:nvPr>
        </p:nvSpPr>
        <p:spPr>
          <a:xfrm>
            <a:off x="4867097" y="1507402"/>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Tree>
    <p:extLst>
      <p:ext uri="{BB962C8B-B14F-4D97-AF65-F5344CB8AC3E}">
        <p14:creationId xmlns:p14="http://schemas.microsoft.com/office/powerpoint/2010/main" val="87293080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ark Content Slide">
    <p:bg>
      <p:bgPr>
        <a:solidFill>
          <a:srgbClr val="1C3549"/>
        </a:solidFill>
        <a:effectLst/>
      </p:bgPr>
    </p:bg>
    <p:spTree>
      <p:nvGrpSpPr>
        <p:cNvPr id="1" name=""/>
        <p:cNvGrpSpPr/>
        <p:nvPr/>
      </p:nvGrpSpPr>
      <p:grpSpPr>
        <a:xfrm>
          <a:off x="0" y="0"/>
          <a:ext cx="0" cy="0"/>
          <a:chOff x="0" y="0"/>
          <a:chExt cx="0" cy="0"/>
        </a:xfrm>
      </p:grpSpPr>
      <p:sp>
        <p:nvSpPr>
          <p:cNvPr id="163"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168" name="Label"/>
          <p:cNvSpPr txBox="1">
            <a:spLocks noGrp="1"/>
          </p:cNvSpPr>
          <p:nvPr>
            <p:ph type="body" sz="quarter" idx="18"/>
          </p:nvPr>
        </p:nvSpPr>
        <p:spPr>
          <a:xfrm>
            <a:off x="182630" y="4608132"/>
            <a:ext cx="8866119"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69" name="Lorem ipsum dolor sit amet, consectetur adipiscing elit, sed do eiusmod tempor incididunt ut labore et."/>
          <p:cNvSpPr txBox="1">
            <a:spLocks noGrp="1"/>
          </p:cNvSpPr>
          <p:nvPr>
            <p:ph type="body" sz="quarter" idx="19"/>
          </p:nvPr>
        </p:nvSpPr>
        <p:spPr>
          <a:xfrm>
            <a:off x="182630" y="5148431"/>
            <a:ext cx="8866121"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6" name="Title Text"/>
          <p:cNvSpPr txBox="1">
            <a:spLocks noGrp="1"/>
          </p:cNvSpPr>
          <p:nvPr>
            <p:ph type="title" hasCustomPrompt="1"/>
          </p:nvPr>
        </p:nvSpPr>
        <p:spPr>
          <a:xfrm>
            <a:off x="182630" y="146467"/>
            <a:ext cx="8866121" cy="687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defRPr>
                <a:solidFill>
                  <a:schemeClr val="bg1"/>
                </a:solidFill>
              </a:defRPr>
            </a:lvl1pPr>
          </a:lstStyle>
          <a:p>
            <a:r>
              <a:rPr lang="en-US" dirty="0"/>
              <a:t>Slide Title</a:t>
            </a:r>
            <a:endParaRPr dirty="0"/>
          </a:p>
        </p:txBody>
      </p:sp>
      <p:sp>
        <p:nvSpPr>
          <p:cNvPr id="17" name="Label"/>
          <p:cNvSpPr txBox="1">
            <a:spLocks noGrp="1"/>
          </p:cNvSpPr>
          <p:nvPr>
            <p:ph type="body" sz="quarter" idx="26"/>
          </p:nvPr>
        </p:nvSpPr>
        <p:spPr>
          <a:xfrm>
            <a:off x="182630" y="2787617"/>
            <a:ext cx="8866119"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8" name="Lorem ipsum dolor sit amet, consectetur adipiscing elit, sed do eiusmod tempor incididunt ut labore et."/>
          <p:cNvSpPr txBox="1">
            <a:spLocks noGrp="1"/>
          </p:cNvSpPr>
          <p:nvPr>
            <p:ph type="body" sz="quarter" idx="27"/>
          </p:nvPr>
        </p:nvSpPr>
        <p:spPr>
          <a:xfrm>
            <a:off x="182630" y="3327915"/>
            <a:ext cx="8866121"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21" name="Label"/>
          <p:cNvSpPr txBox="1">
            <a:spLocks noGrp="1"/>
          </p:cNvSpPr>
          <p:nvPr>
            <p:ph type="body" sz="quarter" idx="30"/>
          </p:nvPr>
        </p:nvSpPr>
        <p:spPr>
          <a:xfrm>
            <a:off x="182630" y="967103"/>
            <a:ext cx="8866119"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rPr dirty="0"/>
              <a:t>Label</a:t>
            </a:r>
          </a:p>
        </p:txBody>
      </p:sp>
      <p:sp>
        <p:nvSpPr>
          <p:cNvPr id="22" name="Lorem ipsum dolor sit amet, consectetur adipiscing elit, sed do eiusmod tempor incididunt ut labore et."/>
          <p:cNvSpPr txBox="1">
            <a:spLocks noGrp="1"/>
          </p:cNvSpPr>
          <p:nvPr>
            <p:ph type="body" sz="quarter" idx="31"/>
          </p:nvPr>
        </p:nvSpPr>
        <p:spPr>
          <a:xfrm>
            <a:off x="182630" y="1507402"/>
            <a:ext cx="8866121"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Tree>
    <p:extLst>
      <p:ext uri="{BB962C8B-B14F-4D97-AF65-F5344CB8AC3E}">
        <p14:creationId xmlns:p14="http://schemas.microsoft.com/office/powerpoint/2010/main" val="306096028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ark Quote">
    <p:spTree>
      <p:nvGrpSpPr>
        <p:cNvPr id="1" name=""/>
        <p:cNvGrpSpPr/>
        <p:nvPr/>
      </p:nvGrpSpPr>
      <p:grpSpPr>
        <a:xfrm>
          <a:off x="0" y="0"/>
          <a:ext cx="0" cy="0"/>
          <a:chOff x="0" y="0"/>
          <a:chExt cx="0" cy="0"/>
        </a:xfrm>
      </p:grpSpPr>
      <p:sp>
        <p:nvSpPr>
          <p:cNvPr id="206" name="Text Placeholder 15"/>
          <p:cNvSpPr>
            <a:spLocks noGrp="1"/>
          </p:cNvSpPr>
          <p:nvPr>
            <p:ph type="body" idx="13"/>
          </p:nvPr>
        </p:nvSpPr>
        <p:spPr>
          <a:xfrm>
            <a:off x="197871" y="1460204"/>
            <a:ext cx="8753878" cy="3602740"/>
          </a:xfrm>
          <a:prstGeom prst="rect">
            <a:avLst/>
          </a:prstGeom>
        </p:spPr>
        <p:txBody>
          <a:bodyPr lIns="45719" tIns="45719" rIns="45719" bIns="45719" anchor="ctr" anchorCtr="0"/>
          <a:lstStyle>
            <a:lvl1pPr marL="0" indent="0" algn="ctr" defTabSz="685800">
              <a:lnSpc>
                <a:spcPct val="90000"/>
              </a:lnSpc>
              <a:spcBef>
                <a:spcPts val="0"/>
              </a:spcBef>
              <a:buSzTx/>
              <a:buNone/>
              <a:defRPr sz="7200" b="1" i="0">
                <a:solidFill>
                  <a:schemeClr val="accent2"/>
                </a:solidFill>
                <a:latin typeface="Arial"/>
                <a:ea typeface="Arial"/>
                <a:cs typeface="Arial"/>
                <a:sym typeface="Arial"/>
              </a:defRPr>
            </a:lvl1pPr>
          </a:lstStyle>
          <a:p>
            <a:r>
              <a:rPr dirty="0"/>
              <a:t>“ Big quote or headline…”</a:t>
            </a:r>
          </a:p>
        </p:txBody>
      </p:sp>
      <p:sp>
        <p:nvSpPr>
          <p:cNvPr id="207"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464365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ark 2 Images">
    <p:spTree>
      <p:nvGrpSpPr>
        <p:cNvPr id="1" name=""/>
        <p:cNvGrpSpPr/>
        <p:nvPr/>
      </p:nvGrpSpPr>
      <p:grpSpPr>
        <a:xfrm>
          <a:off x="0" y="0"/>
          <a:ext cx="0" cy="0"/>
          <a:chOff x="0" y="0"/>
          <a:chExt cx="0" cy="0"/>
        </a:xfrm>
      </p:grpSpPr>
      <p:sp>
        <p:nvSpPr>
          <p:cNvPr id="330" name="Picture Placeholder 2"/>
          <p:cNvSpPr>
            <a:spLocks noGrp="1"/>
          </p:cNvSpPr>
          <p:nvPr>
            <p:ph type="pic" sz="half" idx="13"/>
          </p:nvPr>
        </p:nvSpPr>
        <p:spPr>
          <a:xfrm>
            <a:off x="197871" y="1536566"/>
            <a:ext cx="4157749" cy="3784868"/>
          </a:xfrm>
          <a:prstGeom prst="rect">
            <a:avLst/>
          </a:prstGeom>
        </p:spPr>
        <p:txBody>
          <a:bodyPr lIns="91439" tIns="45719" rIns="91439" bIns="45719" anchor="t">
            <a:noAutofit/>
          </a:bodyPr>
          <a:lstStyle/>
          <a:p>
            <a:endParaRPr/>
          </a:p>
        </p:txBody>
      </p:sp>
      <p:sp>
        <p:nvSpPr>
          <p:cNvPr id="331" name="Picture Placeholder 2"/>
          <p:cNvSpPr>
            <a:spLocks noGrp="1"/>
          </p:cNvSpPr>
          <p:nvPr>
            <p:ph type="pic" sz="half" idx="14"/>
          </p:nvPr>
        </p:nvSpPr>
        <p:spPr>
          <a:xfrm>
            <a:off x="4891002" y="1536566"/>
            <a:ext cx="4157748" cy="3784868"/>
          </a:xfrm>
          <a:prstGeom prst="rect">
            <a:avLst/>
          </a:prstGeom>
        </p:spPr>
        <p:txBody>
          <a:bodyPr lIns="91439" tIns="45719" rIns="91439" bIns="45719" anchor="t">
            <a:noAutofit/>
          </a:bodyPr>
          <a:lstStyle/>
          <a:p>
            <a:endParaRPr/>
          </a:p>
        </p:txBody>
      </p:sp>
      <p:sp>
        <p:nvSpPr>
          <p:cNvPr id="333" name="Text Placeholder 15"/>
          <p:cNvSpPr>
            <a:spLocks noGrp="1"/>
          </p:cNvSpPr>
          <p:nvPr>
            <p:ph type="body" sz="quarter" idx="16"/>
          </p:nvPr>
        </p:nvSpPr>
        <p:spPr>
          <a:xfrm>
            <a:off x="190500" y="852497"/>
            <a:ext cx="8858250" cy="521223"/>
          </a:xfrm>
          <a:prstGeom prst="rect">
            <a:avLst/>
          </a:prstGeom>
        </p:spPr>
        <p:txBody>
          <a:bodyPr lIns="45719" tIns="45719" rIns="45719" bIns="45719" anchor="ctr" anchorCtr="0"/>
          <a:lstStyle>
            <a:lvl1pPr marL="0" indent="0" defTabSz="685800">
              <a:lnSpc>
                <a:spcPct val="90000"/>
              </a:lnSpc>
              <a:spcBef>
                <a:spcPts val="0"/>
              </a:spcBef>
              <a:buSzTx/>
              <a:buNone/>
              <a:defRPr sz="1800" b="1">
                <a:solidFill>
                  <a:schemeClr val="accent5"/>
                </a:solidFill>
                <a:latin typeface="Arial"/>
                <a:ea typeface="Arial"/>
                <a:cs typeface="Arial"/>
                <a:sym typeface="Arial"/>
              </a:defRPr>
            </a:lvl1pPr>
          </a:lstStyle>
          <a:p>
            <a:r>
              <a:t>Sub-title</a:t>
            </a:r>
          </a:p>
        </p:txBody>
      </p:sp>
      <p:sp>
        <p:nvSpPr>
          <p:cNvPr id="334"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335" name="Text Placeholder 15"/>
          <p:cNvSpPr>
            <a:spLocks noGrp="1"/>
          </p:cNvSpPr>
          <p:nvPr>
            <p:ph type="body" sz="quarter" idx="17"/>
          </p:nvPr>
        </p:nvSpPr>
        <p:spPr>
          <a:xfrm>
            <a:off x="190500" y="5561556"/>
            <a:ext cx="4165119" cy="521223"/>
          </a:xfrm>
          <a:prstGeom prst="rect">
            <a:avLst/>
          </a:prstGeom>
        </p:spPr>
        <p:txBody>
          <a:bodyPr lIns="45719" tIns="45719" rIns="45719" bIns="45719" anchor="ctr" anchorCtr="0"/>
          <a:lstStyle>
            <a:lvl1pPr marL="0" indent="0" algn="ctr" defTabSz="685800">
              <a:lnSpc>
                <a:spcPct val="90000"/>
              </a:lnSpc>
              <a:spcBef>
                <a:spcPts val="0"/>
              </a:spcBef>
              <a:buSzTx/>
              <a:buNone/>
              <a:defRPr sz="1800" b="1">
                <a:solidFill>
                  <a:srgbClr val="E4E1E4"/>
                </a:solidFill>
                <a:latin typeface="Arial"/>
                <a:ea typeface="Arial"/>
                <a:cs typeface="Arial"/>
                <a:sym typeface="Arial"/>
              </a:defRPr>
            </a:lvl1pPr>
          </a:lstStyle>
          <a:p>
            <a:r>
              <a:t>Image text</a:t>
            </a:r>
          </a:p>
        </p:txBody>
      </p:sp>
      <p:sp>
        <p:nvSpPr>
          <p:cNvPr id="336" name="Text Placeholder 15"/>
          <p:cNvSpPr>
            <a:spLocks noGrp="1"/>
          </p:cNvSpPr>
          <p:nvPr>
            <p:ph type="body" sz="quarter" idx="18"/>
          </p:nvPr>
        </p:nvSpPr>
        <p:spPr>
          <a:xfrm>
            <a:off x="4891002" y="5561556"/>
            <a:ext cx="4165119" cy="521223"/>
          </a:xfrm>
          <a:prstGeom prst="rect">
            <a:avLst/>
          </a:prstGeom>
        </p:spPr>
        <p:txBody>
          <a:bodyPr lIns="45719" tIns="45719" rIns="45719" bIns="45719" anchor="ctr" anchorCtr="0"/>
          <a:lstStyle>
            <a:lvl1pPr marL="0" indent="0" algn="ctr" defTabSz="685800">
              <a:lnSpc>
                <a:spcPct val="90000"/>
              </a:lnSpc>
              <a:spcBef>
                <a:spcPts val="0"/>
              </a:spcBef>
              <a:buSzTx/>
              <a:buNone/>
              <a:defRPr sz="1800" b="1">
                <a:solidFill>
                  <a:srgbClr val="E4E1E4"/>
                </a:solidFill>
                <a:latin typeface="Arial"/>
                <a:ea typeface="Arial"/>
                <a:cs typeface="Arial"/>
                <a:sym typeface="Arial"/>
              </a:defRPr>
            </a:lvl1pPr>
          </a:lstStyle>
          <a:p>
            <a:r>
              <a:t>Image text</a:t>
            </a:r>
          </a:p>
        </p:txBody>
      </p:sp>
      <p:sp>
        <p:nvSpPr>
          <p:cNvPr id="9" name="Title 1"/>
          <p:cNvSpPr>
            <a:spLocks noGrp="1"/>
          </p:cNvSpPr>
          <p:nvPr>
            <p:ph type="title" hasCustomPrompt="1"/>
          </p:nvPr>
        </p:nvSpPr>
        <p:spPr>
          <a:xfrm>
            <a:off x="182630" y="146467"/>
            <a:ext cx="8866121" cy="687546"/>
          </a:xfrm>
        </p:spPr>
        <p:txBody>
          <a:bodyPr/>
          <a:lstStyle/>
          <a:p>
            <a:r>
              <a:rPr lang="en-US" dirty="0"/>
              <a:t>Slide Title</a:t>
            </a:r>
          </a:p>
        </p:txBody>
      </p:sp>
    </p:spTree>
    <p:extLst>
      <p:ext uri="{BB962C8B-B14F-4D97-AF65-F5344CB8AC3E}">
        <p14:creationId xmlns:p14="http://schemas.microsoft.com/office/powerpoint/2010/main" val="130027415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ark Content Slide">
    <p:bg>
      <p:bgPr>
        <a:solidFill>
          <a:srgbClr val="1C3549"/>
        </a:solidFill>
        <a:effectLst/>
      </p:bgPr>
    </p:bg>
    <p:spTree>
      <p:nvGrpSpPr>
        <p:cNvPr id="1" name=""/>
        <p:cNvGrpSpPr/>
        <p:nvPr/>
      </p:nvGrpSpPr>
      <p:grpSpPr>
        <a:xfrm>
          <a:off x="0" y="0"/>
          <a:ext cx="0" cy="0"/>
          <a:chOff x="0" y="0"/>
          <a:chExt cx="0" cy="0"/>
        </a:xfrm>
      </p:grpSpPr>
      <p:sp>
        <p:nvSpPr>
          <p:cNvPr id="163"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168" name="Label"/>
          <p:cNvSpPr txBox="1">
            <a:spLocks noGrp="1"/>
          </p:cNvSpPr>
          <p:nvPr>
            <p:ph type="body" sz="quarter" idx="18"/>
          </p:nvPr>
        </p:nvSpPr>
        <p:spPr>
          <a:xfrm>
            <a:off x="182630" y="4608132"/>
            <a:ext cx="4463423"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69" name="Lorem ipsum dolor sit amet, consectetur adipiscing elit, sed do eiusmod tempor incididunt ut labore et."/>
          <p:cNvSpPr txBox="1">
            <a:spLocks noGrp="1"/>
          </p:cNvSpPr>
          <p:nvPr>
            <p:ph type="body" sz="quarter" idx="19"/>
          </p:nvPr>
        </p:nvSpPr>
        <p:spPr>
          <a:xfrm>
            <a:off x="182630" y="5148431"/>
            <a:ext cx="4463423"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6" name="Title Text"/>
          <p:cNvSpPr txBox="1">
            <a:spLocks noGrp="1"/>
          </p:cNvSpPr>
          <p:nvPr>
            <p:ph type="title" hasCustomPrompt="1"/>
          </p:nvPr>
        </p:nvSpPr>
        <p:spPr>
          <a:xfrm>
            <a:off x="182630" y="146467"/>
            <a:ext cx="4463423" cy="687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defRPr>
                <a:solidFill>
                  <a:schemeClr val="bg1"/>
                </a:solidFill>
              </a:defRPr>
            </a:lvl1pPr>
          </a:lstStyle>
          <a:p>
            <a:r>
              <a:rPr lang="en-US" dirty="0"/>
              <a:t>Slide Title</a:t>
            </a:r>
            <a:endParaRPr dirty="0"/>
          </a:p>
        </p:txBody>
      </p:sp>
      <p:sp>
        <p:nvSpPr>
          <p:cNvPr id="17" name="Label"/>
          <p:cNvSpPr txBox="1">
            <a:spLocks noGrp="1"/>
          </p:cNvSpPr>
          <p:nvPr>
            <p:ph type="body" sz="quarter" idx="26"/>
          </p:nvPr>
        </p:nvSpPr>
        <p:spPr>
          <a:xfrm>
            <a:off x="182630" y="2787617"/>
            <a:ext cx="4463423"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8" name="Lorem ipsum dolor sit amet, consectetur adipiscing elit, sed do eiusmod tempor incididunt ut labore et."/>
          <p:cNvSpPr txBox="1">
            <a:spLocks noGrp="1"/>
          </p:cNvSpPr>
          <p:nvPr>
            <p:ph type="body" sz="quarter" idx="27"/>
          </p:nvPr>
        </p:nvSpPr>
        <p:spPr>
          <a:xfrm>
            <a:off x="182630" y="3327915"/>
            <a:ext cx="4463423"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21" name="Label"/>
          <p:cNvSpPr txBox="1">
            <a:spLocks noGrp="1"/>
          </p:cNvSpPr>
          <p:nvPr>
            <p:ph type="body" sz="quarter" idx="30"/>
          </p:nvPr>
        </p:nvSpPr>
        <p:spPr>
          <a:xfrm>
            <a:off x="182630" y="967103"/>
            <a:ext cx="4463423"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rPr dirty="0"/>
              <a:t>Label</a:t>
            </a:r>
          </a:p>
        </p:txBody>
      </p:sp>
      <p:sp>
        <p:nvSpPr>
          <p:cNvPr id="22" name="Lorem ipsum dolor sit amet, consectetur adipiscing elit, sed do eiusmod tempor incididunt ut labore et."/>
          <p:cNvSpPr txBox="1">
            <a:spLocks noGrp="1"/>
          </p:cNvSpPr>
          <p:nvPr>
            <p:ph type="body" sz="quarter" idx="31"/>
          </p:nvPr>
        </p:nvSpPr>
        <p:spPr>
          <a:xfrm>
            <a:off x="182630" y="1507402"/>
            <a:ext cx="4463423"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0" name="Picture Placeholder 2"/>
          <p:cNvSpPr>
            <a:spLocks noGrp="1"/>
          </p:cNvSpPr>
          <p:nvPr>
            <p:ph type="pic" idx="13"/>
          </p:nvPr>
        </p:nvSpPr>
        <p:spPr>
          <a:xfrm>
            <a:off x="4810259" y="-2643"/>
            <a:ext cx="4333741" cy="6863286"/>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32779495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035627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ark Content Slide">
    <p:bg>
      <p:bgPr>
        <a:solidFill>
          <a:srgbClr val="1C3549"/>
        </a:solidFill>
        <a:effectLst/>
      </p:bgPr>
    </p:bg>
    <p:spTree>
      <p:nvGrpSpPr>
        <p:cNvPr id="1" name=""/>
        <p:cNvGrpSpPr/>
        <p:nvPr/>
      </p:nvGrpSpPr>
      <p:grpSpPr>
        <a:xfrm>
          <a:off x="0" y="0"/>
          <a:ext cx="0" cy="0"/>
          <a:chOff x="0" y="0"/>
          <a:chExt cx="0" cy="0"/>
        </a:xfrm>
      </p:grpSpPr>
      <p:sp>
        <p:nvSpPr>
          <p:cNvPr id="163"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16" name="Title Text"/>
          <p:cNvSpPr txBox="1">
            <a:spLocks noGrp="1"/>
          </p:cNvSpPr>
          <p:nvPr>
            <p:ph type="title" hasCustomPrompt="1"/>
          </p:nvPr>
        </p:nvSpPr>
        <p:spPr>
          <a:xfrm>
            <a:off x="182630" y="146467"/>
            <a:ext cx="8866121" cy="687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defRPr>
                <a:solidFill>
                  <a:schemeClr val="bg1"/>
                </a:solidFill>
              </a:defRPr>
            </a:lvl1pPr>
          </a:lstStyle>
          <a:p>
            <a:r>
              <a:rPr lang="en-US" dirty="0"/>
              <a:t>Slide Title</a:t>
            </a:r>
            <a:endParaRPr dirty="0"/>
          </a:p>
        </p:txBody>
      </p:sp>
      <p:sp>
        <p:nvSpPr>
          <p:cNvPr id="21" name="Label"/>
          <p:cNvSpPr txBox="1">
            <a:spLocks noGrp="1"/>
          </p:cNvSpPr>
          <p:nvPr>
            <p:ph type="body" sz="quarter" idx="30"/>
          </p:nvPr>
        </p:nvSpPr>
        <p:spPr>
          <a:xfrm>
            <a:off x="182630" y="967103"/>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rPr dirty="0"/>
              <a:t>Label</a:t>
            </a:r>
          </a:p>
        </p:txBody>
      </p:sp>
      <p:sp>
        <p:nvSpPr>
          <p:cNvPr id="22" name="Lorem ipsum dolor sit amet, consectetur adipiscing elit, sed do eiusmod tempor incididunt ut labore et."/>
          <p:cNvSpPr txBox="1">
            <a:spLocks noGrp="1"/>
          </p:cNvSpPr>
          <p:nvPr>
            <p:ph type="body" sz="quarter" idx="31" hasCustomPrompt="1"/>
          </p:nvPr>
        </p:nvSpPr>
        <p:spPr>
          <a:xfrm>
            <a:off x="182631" y="1507402"/>
            <a:ext cx="4181654" cy="4661579"/>
          </a:xfrm>
          <a:prstGeom prst="rect">
            <a:avLst/>
          </a:prstGeom>
        </p:spPr>
        <p:txBody>
          <a:bodyPr wrap="square">
            <a:noAutofit/>
          </a:bodyPr>
          <a:lstStyle>
            <a:lvl1pPr marL="257175" indent="-257175">
              <a:spcBef>
                <a:spcPts val="0"/>
              </a:spcBef>
              <a:buClr>
                <a:srgbClr val="E4E1E4"/>
              </a:buClr>
              <a:buSzTx/>
              <a:buFont typeface="Arial" charset="0"/>
              <a:buChar char="•"/>
              <a:defRPr sz="1500">
                <a:solidFill>
                  <a:schemeClr val="accent1">
                    <a:lumMod val="20000"/>
                    <a:lumOff val="80000"/>
                  </a:schemeClr>
                </a:solidFill>
                <a:latin typeface="Arial"/>
                <a:ea typeface="Arial"/>
                <a:cs typeface="Arial"/>
                <a:sym typeface="Arial"/>
              </a:defRPr>
            </a:lvl1pPr>
            <a:lvl2pPr>
              <a:buClr>
                <a:srgbClr val="E4E1E4"/>
              </a:buClr>
              <a:defRPr sz="1350">
                <a:latin typeface="Arial" charset="0"/>
                <a:ea typeface="Arial" charset="0"/>
                <a:cs typeface="Arial" charset="0"/>
              </a:defRPr>
            </a:lvl2pPr>
          </a:lstStyle>
          <a:p>
            <a:r>
              <a:rPr dirty="0"/>
              <a:t>Lorem ipsum dolor sit amet, consectetur adipiscing elit, sed do eiusmod tempor incididunt ut labore et.</a:t>
            </a:r>
            <a:endParaRPr lang="en-US" dirty="0"/>
          </a:p>
          <a:p>
            <a:pPr lvl="1"/>
            <a:r>
              <a:rPr lang="en-US" dirty="0"/>
              <a:t>Second Level</a:t>
            </a:r>
            <a:endParaRPr dirty="0"/>
          </a:p>
        </p:txBody>
      </p:sp>
      <p:sp>
        <p:nvSpPr>
          <p:cNvPr id="23" name="Label"/>
          <p:cNvSpPr txBox="1">
            <a:spLocks noGrp="1"/>
          </p:cNvSpPr>
          <p:nvPr>
            <p:ph type="body" sz="quarter" idx="32"/>
          </p:nvPr>
        </p:nvSpPr>
        <p:spPr>
          <a:xfrm>
            <a:off x="4867097" y="967103"/>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24" name="Lorem ipsum dolor sit amet, consectetur adipiscing elit, sed do eiusmod tempor incididunt ut labore et."/>
          <p:cNvSpPr txBox="1">
            <a:spLocks noGrp="1"/>
          </p:cNvSpPr>
          <p:nvPr>
            <p:ph type="body" sz="quarter" idx="33" hasCustomPrompt="1"/>
          </p:nvPr>
        </p:nvSpPr>
        <p:spPr>
          <a:xfrm>
            <a:off x="4867097" y="1507402"/>
            <a:ext cx="4181654" cy="4661579"/>
          </a:xfrm>
          <a:prstGeom prst="rect">
            <a:avLst/>
          </a:prstGeom>
        </p:spPr>
        <p:txBody>
          <a:bodyPr wrap="square">
            <a:noAutofit/>
          </a:bodyPr>
          <a:lstStyle>
            <a:lvl1pPr marL="257175" indent="-257175">
              <a:spcBef>
                <a:spcPts val="0"/>
              </a:spcBef>
              <a:buClr>
                <a:srgbClr val="E4E1E4"/>
              </a:buClr>
              <a:buSzTx/>
              <a:buFont typeface="Arial" charset="0"/>
              <a:buChar char="•"/>
              <a:defRPr sz="1500">
                <a:solidFill>
                  <a:schemeClr val="accent1">
                    <a:lumMod val="20000"/>
                    <a:lumOff val="80000"/>
                  </a:schemeClr>
                </a:solidFill>
                <a:latin typeface="Arial"/>
                <a:ea typeface="Arial"/>
                <a:cs typeface="Arial"/>
                <a:sym typeface="Arial"/>
              </a:defRPr>
            </a:lvl1pPr>
            <a:lvl2pPr marL="386954" indent="-169069">
              <a:defRPr sz="1350" b="0" i="0" u="none" strike="noStrike" cap="none" spc="0" baseline="0" dirty="0">
                <a:ln>
                  <a:noFill/>
                </a:ln>
                <a:solidFill>
                  <a:srgbClr val="E4E1E4"/>
                </a:solidFill>
                <a:uFillTx/>
                <a:latin typeface="Arial" charset="0"/>
                <a:ea typeface="Arial" charset="0"/>
                <a:cs typeface="Arial" charset="0"/>
                <a:sym typeface="Helvetica Light"/>
              </a:defRPr>
            </a:lvl2pPr>
          </a:lstStyle>
          <a:p>
            <a:r>
              <a:rPr dirty="0"/>
              <a:t>Lorem ipsum dolor sit amet, consectetur adipiscing elit, sed do eiusmod tempor incididunt ut labore et.</a:t>
            </a:r>
            <a:endParaRPr lang="en-US" dirty="0"/>
          </a:p>
          <a:p>
            <a:pPr marL="386954" marR="0" lvl="1" indent="-169069" algn="l" defTabSz="685800" rtl="0" eaLnBrk="1" fontAlgn="base" latinLnBrk="0" hangingPunct="1">
              <a:lnSpc>
                <a:spcPct val="100000"/>
              </a:lnSpc>
              <a:spcBef>
                <a:spcPct val="20000"/>
              </a:spcBef>
              <a:spcAft>
                <a:spcPct val="0"/>
              </a:spcAft>
              <a:buClr>
                <a:srgbClr val="E4E1E4"/>
              </a:buClr>
              <a:buSzTx/>
              <a:buFont typeface="Symbol" charset="0"/>
              <a:buChar char="-"/>
              <a:tabLst/>
            </a:pPr>
            <a:r>
              <a:rPr lang="en-US" dirty="0"/>
              <a:t>Second Level</a:t>
            </a:r>
            <a:endParaRPr dirty="0"/>
          </a:p>
        </p:txBody>
      </p:sp>
    </p:spTree>
    <p:extLst>
      <p:ext uri="{BB962C8B-B14F-4D97-AF65-F5344CB8AC3E}">
        <p14:creationId xmlns:p14="http://schemas.microsoft.com/office/powerpoint/2010/main" val="410300918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95250" y="6521450"/>
            <a:ext cx="174763" cy="228600"/>
          </a:xfrm>
          <a:prstGeom prst="rect">
            <a:avLst/>
          </a:prstGeom>
        </p:spPr>
        <p:txBody>
          <a:bodyPr/>
          <a:lstStyle/>
          <a:p>
            <a:fld id="{86CB4B4D-7CA3-9044-876B-883B54F8677D}" type="slidenum">
              <a:rPr lang="uk-UA" smtClean="0"/>
              <a:t>‹#›</a:t>
            </a:fld>
            <a:endParaRPr lang="uk-UA" dirty="0"/>
          </a:p>
        </p:txBody>
      </p:sp>
      <p:sp>
        <p:nvSpPr>
          <p:cNvPr id="5" name="Title 1"/>
          <p:cNvSpPr>
            <a:spLocks noGrp="1"/>
          </p:cNvSpPr>
          <p:nvPr>
            <p:ph type="title"/>
          </p:nvPr>
        </p:nvSpPr>
        <p:spPr>
          <a:xfrm>
            <a:off x="182630" y="146467"/>
            <a:ext cx="8866121" cy="687546"/>
          </a:xfrm>
        </p:spPr>
        <p:txBody>
          <a:bodyPr/>
          <a:lstStyle/>
          <a:p>
            <a:r>
              <a:rPr lang="en-US" dirty="0"/>
              <a:t>Click to edit Master title style</a:t>
            </a:r>
          </a:p>
        </p:txBody>
      </p:sp>
    </p:spTree>
    <p:extLst>
      <p:ext uri="{BB962C8B-B14F-4D97-AF65-F5344CB8AC3E}">
        <p14:creationId xmlns:p14="http://schemas.microsoft.com/office/powerpoint/2010/main" val="3634068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Legal Disclaimer</a:t>
            </a:r>
          </a:p>
        </p:txBody>
      </p:sp>
      <p:sp>
        <p:nvSpPr>
          <p:cNvPr id="3" name="Slide Number Placeholder 2"/>
          <p:cNvSpPr>
            <a:spLocks noGrp="1"/>
          </p:cNvSpPr>
          <p:nvPr>
            <p:ph type="sldNum" sz="quarter" idx="10"/>
          </p:nvPr>
        </p:nvSpPr>
        <p:spPr>
          <a:xfrm>
            <a:off x="95250" y="6521450"/>
            <a:ext cx="174763" cy="228600"/>
          </a:xfrm>
          <a:prstGeom prst="rect">
            <a:avLst/>
          </a:prstGeom>
        </p:spPr>
        <p:txBody>
          <a:bodyPr/>
          <a:lstStyle/>
          <a:p>
            <a:fld id="{86CB4B4D-7CA3-9044-876B-883B54F8677D}" type="slidenum">
              <a:rPr lang="uk-UA" smtClean="0"/>
              <a:t>‹#›</a:t>
            </a:fld>
            <a:endParaRPr lang="uk-UA"/>
          </a:p>
        </p:txBody>
      </p:sp>
      <p:sp>
        <p:nvSpPr>
          <p:cNvPr id="4" name="Text Box 4"/>
          <p:cNvSpPr txBox="1">
            <a:spLocks noChangeArrowheads="1"/>
          </p:cNvSpPr>
          <p:nvPr userDrawn="1"/>
        </p:nvSpPr>
        <p:spPr bwMode="auto">
          <a:xfrm>
            <a:off x="227262" y="869455"/>
            <a:ext cx="8859441" cy="39980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a:spAutoFit/>
          </a:bodyPr>
          <a:lstStyle>
            <a:lvl1pPr>
              <a:defRPr>
                <a:solidFill>
                  <a:schemeClr val="tx1"/>
                </a:solidFill>
                <a:latin typeface="Arial" charset="0"/>
                <a:ea typeface="ＭＳ Ｐゴシック" charset="0"/>
              </a:defRPr>
            </a:lvl1pPr>
            <a:lvl2pPr marL="233363" indent="-119063">
              <a:defRPr>
                <a:solidFill>
                  <a:schemeClr val="tx1"/>
                </a:solidFill>
                <a:latin typeface="Arial" charset="0"/>
                <a:ea typeface="ＭＳ Ｐゴシック" charset="0"/>
              </a:defRPr>
            </a:lvl2pPr>
            <a:lvl3pPr marL="1719263">
              <a:defRPr>
                <a:solidFill>
                  <a:schemeClr val="tx1"/>
                </a:solidFill>
                <a:latin typeface="Arial" charset="0"/>
                <a:ea typeface="ＭＳ Ｐゴシック" charset="0"/>
              </a:defRPr>
            </a:lvl3pPr>
            <a:lvl4pPr marL="1833563">
              <a:defRPr>
                <a:solidFill>
                  <a:schemeClr val="tx1"/>
                </a:solidFill>
                <a:latin typeface="Arial" charset="0"/>
                <a:ea typeface="ＭＳ Ｐゴシック" charset="0"/>
              </a:defRPr>
            </a:lvl4pPr>
            <a:lvl5pPr marL="1947863">
              <a:defRPr>
                <a:solidFill>
                  <a:schemeClr val="tx1"/>
                </a:solidFill>
                <a:latin typeface="Arial" charset="0"/>
                <a:ea typeface="ＭＳ Ｐゴシック" charset="0"/>
              </a:defRPr>
            </a:lvl5pPr>
            <a:lvl6pPr marL="2405063" fontAlgn="base">
              <a:spcBef>
                <a:spcPct val="0"/>
              </a:spcBef>
              <a:spcAft>
                <a:spcPct val="0"/>
              </a:spcAft>
              <a:defRPr>
                <a:solidFill>
                  <a:schemeClr val="tx1"/>
                </a:solidFill>
                <a:latin typeface="Arial" charset="0"/>
                <a:ea typeface="ＭＳ Ｐゴシック" charset="0"/>
              </a:defRPr>
            </a:lvl6pPr>
            <a:lvl7pPr marL="2862263" fontAlgn="base">
              <a:spcBef>
                <a:spcPct val="0"/>
              </a:spcBef>
              <a:spcAft>
                <a:spcPct val="0"/>
              </a:spcAft>
              <a:defRPr>
                <a:solidFill>
                  <a:schemeClr val="tx1"/>
                </a:solidFill>
                <a:latin typeface="Arial" charset="0"/>
                <a:ea typeface="ＭＳ Ｐゴシック" charset="0"/>
              </a:defRPr>
            </a:lvl7pPr>
            <a:lvl8pPr marL="3319463" fontAlgn="base">
              <a:spcBef>
                <a:spcPct val="0"/>
              </a:spcBef>
              <a:spcAft>
                <a:spcPct val="0"/>
              </a:spcAft>
              <a:defRPr>
                <a:solidFill>
                  <a:schemeClr val="tx1"/>
                </a:solidFill>
                <a:latin typeface="Arial" charset="0"/>
                <a:ea typeface="ＭＳ Ｐゴシック" charset="0"/>
              </a:defRPr>
            </a:lvl8pPr>
            <a:lvl9pPr marL="3776663" fontAlgn="base">
              <a:spcBef>
                <a:spcPct val="0"/>
              </a:spcBef>
              <a:spcAft>
                <a:spcPct val="0"/>
              </a:spcAft>
              <a:defRPr>
                <a:solidFill>
                  <a:schemeClr val="tx1"/>
                </a:solidFill>
                <a:latin typeface="Arial" charset="0"/>
                <a:ea typeface="ＭＳ Ｐゴシック" charset="0"/>
              </a:defRPr>
            </a:lvl9pPr>
          </a:lstStyle>
          <a:p>
            <a:pPr>
              <a:defRPr/>
            </a:pPr>
            <a:r>
              <a:rPr lang="en-US" sz="900" b="1" dirty="0">
                <a:solidFill>
                  <a:srgbClr val="FF0000"/>
                </a:solidFill>
                <a:cs typeface="+mn-cs"/>
              </a:rPr>
              <a:t>(Sections / text in red need to be customized for each presentation and then removed from the final draft.)</a:t>
            </a:r>
          </a:p>
          <a:p>
            <a:pPr>
              <a:defRPr/>
            </a:pPr>
            <a:endParaRPr lang="en-US" sz="900" b="1" dirty="0">
              <a:solidFill>
                <a:srgbClr val="000000"/>
              </a:solidFill>
              <a:cs typeface="+mn-cs"/>
            </a:endParaRPr>
          </a:p>
          <a:p>
            <a:pPr lvl="1">
              <a:buFontTx/>
              <a:buChar char="•"/>
              <a:defRPr/>
            </a:pPr>
            <a:r>
              <a:rPr lang="en-US" sz="900" dirty="0">
                <a:solidFill>
                  <a:srgbClr val="E4E1E4"/>
                </a:solidFill>
                <a:cs typeface="+mn-cs"/>
              </a:rPr>
              <a:t>© IBM Corporation 2017. All Rights Reserved.</a:t>
            </a:r>
          </a:p>
          <a:p>
            <a:pPr lvl="1">
              <a:buFontTx/>
              <a:buChar char="•"/>
              <a:defRPr/>
            </a:pPr>
            <a:r>
              <a:rPr lang="en-US" sz="900" dirty="0">
                <a:solidFill>
                  <a:srgbClr val="E4E1E4"/>
                </a:solidFill>
                <a:cs typeface="+mn-cs"/>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a:t>
            </a:r>
            <a:r>
              <a:rPr lang="ja-JP" altLang="en-US" sz="900" dirty="0">
                <a:solidFill>
                  <a:srgbClr val="E4E1E4"/>
                </a:solidFill>
                <a:latin typeface="Arial"/>
                <a:cs typeface="+mn-cs"/>
              </a:rPr>
              <a:t>’</a:t>
            </a:r>
            <a:r>
              <a:rPr lang="en-US" sz="900" dirty="0">
                <a:solidFill>
                  <a:srgbClr val="E4E1E4"/>
                </a:solidFill>
                <a:cs typeface="+mn-cs"/>
              </a:rPr>
              <a:t>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lvl="1">
              <a:buFontTx/>
              <a:buChar char="•"/>
              <a:defRPr/>
            </a:pPr>
            <a:r>
              <a:rPr lang="en-US" sz="900" dirty="0">
                <a:solidFill>
                  <a:srgbClr val="E4E1E4"/>
                </a:solidFill>
                <a:cs typeface="+mn-cs"/>
              </a:rPr>
              <a:t>References in this presentation to IBM products, programs, or services do not imply that they will be available in all countries in which IBM operates. Product release dates and/or capabilities referenced in this presentation may change at any time at IBM</a:t>
            </a:r>
            <a:r>
              <a:rPr lang="ja-JP" altLang="en-US" sz="900" dirty="0">
                <a:solidFill>
                  <a:srgbClr val="E4E1E4"/>
                </a:solidFill>
                <a:latin typeface="Arial"/>
                <a:cs typeface="+mn-cs"/>
              </a:rPr>
              <a:t>’</a:t>
            </a:r>
            <a:r>
              <a:rPr lang="en-US" sz="900" dirty="0">
                <a:solidFill>
                  <a:srgbClr val="E4E1E4"/>
                </a:solidFill>
                <a:cs typeface="+mn-cs"/>
              </a:rPr>
              <a:t>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lvl="1">
              <a:buFontTx/>
              <a:buChar char="•"/>
              <a:defRPr/>
            </a:pPr>
            <a:r>
              <a:rPr lang="en-US" sz="900" dirty="0">
                <a:solidFill>
                  <a:srgbClr val="FF0000"/>
                </a:solidFill>
                <a:cs typeface="+mn-cs"/>
              </a:rPr>
              <a:t>If the text contains performance statistics or references to benchmarks, insert the following language; otherwise delete:</a:t>
            </a:r>
            <a:br>
              <a:rPr lang="en-US" sz="900" dirty="0">
                <a:solidFill>
                  <a:srgbClr val="000000"/>
                </a:solidFill>
                <a:cs typeface="+mn-cs"/>
              </a:rPr>
            </a:br>
            <a:r>
              <a:rPr lang="en-US" sz="900" dirty="0">
                <a:solidFill>
                  <a:srgbClr val="E4E1E4"/>
                </a:solidFill>
                <a:cs typeface="+mn-cs"/>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lvl="1">
              <a:buFontTx/>
              <a:buChar char="•"/>
              <a:defRPr/>
            </a:pPr>
            <a:r>
              <a:rPr lang="en-US" sz="900" dirty="0">
                <a:solidFill>
                  <a:srgbClr val="FF0000"/>
                </a:solidFill>
                <a:cs typeface="+mn-cs"/>
              </a:rPr>
              <a:t>If the text includes any customer examples, please confirm we have prior written approval from such customer and insert the following language; otherwise delete:</a:t>
            </a:r>
            <a:br>
              <a:rPr lang="en-US" sz="900" dirty="0">
                <a:solidFill>
                  <a:srgbClr val="000000"/>
                </a:solidFill>
                <a:cs typeface="+mn-cs"/>
              </a:rPr>
            </a:br>
            <a:r>
              <a:rPr lang="en-US" sz="900" dirty="0">
                <a:solidFill>
                  <a:srgbClr val="E4E1E4"/>
                </a:solidFill>
                <a:cs typeface="+mn-cs"/>
              </a:rPr>
              <a:t>All customer examples described are presented as illustrations of how those customers have used IBM products and the results they may have achieved.  Actual environmental costs and performance characteristics may vary by customer.</a:t>
            </a:r>
          </a:p>
          <a:p>
            <a:pPr lvl="1">
              <a:buFontTx/>
              <a:buChar char="•"/>
              <a:defRPr/>
            </a:pPr>
            <a:r>
              <a:rPr lang="en-US" sz="900" dirty="0">
                <a:solidFill>
                  <a:srgbClr val="FF0000"/>
                </a:solidFill>
                <a:cs typeface="+mn-cs"/>
              </a:rPr>
              <a:t>Review text for proper trademark attribution of IBM products. At first use, each product name must be the full name and include appropriate trademark symbols. Subsequent references can drop </a:t>
            </a:r>
            <a:r>
              <a:rPr lang="ja-JP" altLang="en-US" sz="900" dirty="0">
                <a:solidFill>
                  <a:srgbClr val="FF0000"/>
                </a:solidFill>
                <a:latin typeface="Arial"/>
                <a:cs typeface="+mn-cs"/>
              </a:rPr>
              <a:t>“</a:t>
            </a:r>
            <a:r>
              <a:rPr lang="en-US" sz="900" dirty="0">
                <a:solidFill>
                  <a:srgbClr val="FF0000"/>
                </a:solidFill>
                <a:cs typeface="+mn-cs"/>
              </a:rPr>
              <a:t>IBM</a:t>
            </a:r>
            <a:r>
              <a:rPr lang="ja-JP" altLang="en-US" sz="900" dirty="0">
                <a:solidFill>
                  <a:srgbClr val="FF0000"/>
                </a:solidFill>
                <a:latin typeface="Arial"/>
                <a:cs typeface="+mn-cs"/>
              </a:rPr>
              <a:t>”</a:t>
            </a:r>
            <a:r>
              <a:rPr lang="en-US" sz="900" dirty="0">
                <a:solidFill>
                  <a:srgbClr val="FF0000"/>
                </a:solidFill>
                <a:cs typeface="+mn-cs"/>
              </a:rPr>
              <a:t> but should include the proper branding (e.g., IBM </a:t>
            </a:r>
            <a:r>
              <a:rPr lang="en-US" sz="900" dirty="0" err="1">
                <a:solidFill>
                  <a:srgbClr val="FF0000"/>
                </a:solidFill>
                <a:cs typeface="+mn-cs"/>
              </a:rPr>
              <a:t>Bluemix</a:t>
            </a:r>
            <a:r>
              <a:rPr lang="en-US" sz="900" dirty="0">
                <a:solidFill>
                  <a:srgbClr val="FF0000"/>
                </a:solidFill>
                <a:cs typeface="+mn-cs"/>
              </a:rPr>
              <a:t> or WebSphere Application Server). Please refer to </a:t>
            </a:r>
            <a:r>
              <a:rPr lang="en-US" sz="900" dirty="0">
                <a:solidFill>
                  <a:srgbClr val="FF0000"/>
                </a:solidFill>
                <a:cs typeface="+mn-cs"/>
                <a:hlinkClick r:id="rId2"/>
              </a:rPr>
              <a:t>http://www.ibm.com/legal/copytrade.shtml</a:t>
            </a:r>
            <a:r>
              <a:rPr lang="en-US" sz="900" dirty="0">
                <a:solidFill>
                  <a:srgbClr val="FF0000"/>
                </a:solidFill>
                <a:cs typeface="+mn-cs"/>
              </a:rPr>
              <a:t> for guidance on which trademarks require the ® or ™ symbol. Do not use abbreviations for IBM product names in your presentation. All product names must be used as adjectives rather than nouns. Please list all of the trademarks that you use in your presentation</a:t>
            </a:r>
          </a:p>
          <a:p>
            <a:pPr lvl="1">
              <a:buFontTx/>
              <a:buChar char="•"/>
              <a:defRPr/>
            </a:pPr>
            <a:r>
              <a:rPr lang="en-US" sz="900" dirty="0">
                <a:solidFill>
                  <a:srgbClr val="FF0000"/>
                </a:solidFill>
                <a:cs typeface="+mn-cs"/>
              </a:rPr>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p>
          <a:p>
            <a:pPr lvl="1">
              <a:spcBef>
                <a:spcPct val="20000"/>
              </a:spcBef>
              <a:buFontTx/>
              <a:buChar char="•"/>
              <a:defRPr/>
            </a:pPr>
            <a:endParaRPr lang="en-US" sz="900" dirty="0">
              <a:solidFill>
                <a:srgbClr val="000000"/>
              </a:solidFill>
              <a:cs typeface="+mn-cs"/>
            </a:endParaRPr>
          </a:p>
        </p:txBody>
      </p:sp>
    </p:spTree>
    <p:extLst>
      <p:ext uri="{BB962C8B-B14F-4D97-AF65-F5344CB8AC3E}">
        <p14:creationId xmlns:p14="http://schemas.microsoft.com/office/powerpoint/2010/main" val="178206455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Title Slide">
    <p:bg>
      <p:bgPr>
        <a:solidFill>
          <a:srgbClr val="FFFFFF"/>
        </a:solidFill>
        <a:effectLst/>
      </p:bgPr>
    </p:bg>
    <p:spTree>
      <p:nvGrpSpPr>
        <p:cNvPr id="1" name=""/>
        <p:cNvGrpSpPr/>
        <p:nvPr/>
      </p:nvGrpSpPr>
      <p:grpSpPr>
        <a:xfrm>
          <a:off x="0" y="0"/>
          <a:ext cx="0" cy="0"/>
          <a:chOff x="0" y="0"/>
          <a:chExt cx="0" cy="0"/>
        </a:xfrm>
      </p:grpSpPr>
      <p:sp>
        <p:nvSpPr>
          <p:cNvPr id="32" name="Rectangle 14"/>
          <p:cNvSpPr/>
          <p:nvPr/>
        </p:nvSpPr>
        <p:spPr>
          <a:xfrm>
            <a:off x="5744086" y="0"/>
            <a:ext cx="2239859" cy="6858000"/>
          </a:xfrm>
          <a:prstGeom prst="rect">
            <a:avLst/>
          </a:prstGeom>
          <a:solidFill>
            <a:schemeClr val="accent2"/>
          </a:solidFill>
          <a:ln w="12700">
            <a:miter lim="400000"/>
          </a:ln>
        </p:spPr>
        <p:txBody>
          <a:bodyPr lIns="34289" rIns="34289" anchor="ctr"/>
          <a:lstStyle/>
          <a:p>
            <a:pPr algn="ctr">
              <a:defRPr>
                <a:solidFill>
                  <a:srgbClr val="FFFFFF"/>
                </a:solidFill>
              </a:defRPr>
            </a:pPr>
            <a:endParaRPr/>
          </a:p>
        </p:txBody>
      </p:sp>
      <p:sp>
        <p:nvSpPr>
          <p:cNvPr id="33" name="Rectangle 13"/>
          <p:cNvSpPr/>
          <p:nvPr/>
        </p:nvSpPr>
        <p:spPr>
          <a:xfrm>
            <a:off x="1" y="1"/>
            <a:ext cx="5744087" cy="6858001"/>
          </a:xfrm>
          <a:prstGeom prst="rect">
            <a:avLst/>
          </a:prstGeom>
          <a:solidFill>
            <a:schemeClr val="accent5"/>
          </a:solidFill>
          <a:ln w="12700">
            <a:miter lim="400000"/>
          </a:ln>
        </p:spPr>
        <p:txBody>
          <a:bodyPr lIns="34289" rIns="34289" anchor="ctr"/>
          <a:lstStyle/>
          <a:p>
            <a:pPr algn="ctr">
              <a:defRPr>
                <a:solidFill>
                  <a:srgbClr val="FFFFFF"/>
                </a:solidFill>
              </a:defRPr>
            </a:pPr>
            <a:endParaRPr/>
          </a:p>
        </p:txBody>
      </p:sp>
      <p:sp>
        <p:nvSpPr>
          <p:cNvPr id="34" name="Rectangle 16"/>
          <p:cNvSpPr/>
          <p:nvPr/>
        </p:nvSpPr>
        <p:spPr>
          <a:xfrm>
            <a:off x="7979434" y="-11563"/>
            <a:ext cx="1164566" cy="6881126"/>
          </a:xfrm>
          <a:prstGeom prst="rect">
            <a:avLst/>
          </a:prstGeom>
          <a:solidFill>
            <a:schemeClr val="accent1">
              <a:lumOff val="7450"/>
            </a:schemeClr>
          </a:solidFill>
          <a:ln w="12700">
            <a:miter lim="400000"/>
          </a:ln>
        </p:spPr>
        <p:txBody>
          <a:bodyPr lIns="34289" rIns="34289" anchor="ctr"/>
          <a:lstStyle/>
          <a:p>
            <a:pPr algn="ctr">
              <a:defRPr>
                <a:solidFill>
                  <a:srgbClr val="FFFFFF"/>
                </a:solidFill>
              </a:defRPr>
            </a:pPr>
            <a:endParaRPr/>
          </a:p>
        </p:txBody>
      </p:sp>
      <p:sp>
        <p:nvSpPr>
          <p:cNvPr id="35" name="Subtitle 2"/>
          <p:cNvSpPr txBox="1">
            <a:spLocks noGrp="1"/>
          </p:cNvSpPr>
          <p:nvPr>
            <p:ph type="body" sz="quarter" idx="13"/>
          </p:nvPr>
        </p:nvSpPr>
        <p:spPr>
          <a:xfrm>
            <a:off x="190500" y="2099322"/>
            <a:ext cx="7788933" cy="590929"/>
          </a:xfrm>
          <a:prstGeom prst="rect">
            <a:avLst/>
          </a:prstGeom>
        </p:spPr>
        <p:txBody>
          <a:bodyPr wrap="square" lIns="45719" tIns="45719" rIns="45719" bIns="45719" anchor="t">
            <a:spAutoFit/>
          </a:bodyPr>
          <a:lstStyle>
            <a:lvl1pPr marL="0" indent="0" defTabSz="685800">
              <a:lnSpc>
                <a:spcPct val="90000"/>
              </a:lnSpc>
              <a:spcBef>
                <a:spcPts val="0"/>
              </a:spcBef>
              <a:buSzTx/>
              <a:buNone/>
              <a:defRPr sz="3600" b="1">
                <a:solidFill>
                  <a:schemeClr val="accent4"/>
                </a:solidFill>
                <a:latin typeface="Arial"/>
                <a:ea typeface="Arial"/>
                <a:cs typeface="Arial"/>
                <a:sym typeface="Arial"/>
              </a:defRPr>
            </a:lvl1pPr>
          </a:lstStyle>
          <a:p>
            <a:r>
              <a:rPr dirty="0"/>
              <a:t>Presentation Title</a:t>
            </a:r>
          </a:p>
        </p:txBody>
      </p:sp>
      <p:sp>
        <p:nvSpPr>
          <p:cNvPr id="36" name="Subtitle 2"/>
          <p:cNvSpPr txBox="1">
            <a:spLocks noGrp="1"/>
          </p:cNvSpPr>
          <p:nvPr>
            <p:ph type="body" sz="quarter" idx="14"/>
          </p:nvPr>
        </p:nvSpPr>
        <p:spPr>
          <a:xfrm>
            <a:off x="190500" y="2869319"/>
            <a:ext cx="7788933" cy="466279"/>
          </a:xfrm>
          <a:prstGeom prst="rect">
            <a:avLst/>
          </a:prstGeom>
        </p:spPr>
        <p:txBody>
          <a:bodyPr wrap="square" lIns="45719" tIns="45719" rIns="45719" bIns="45719" anchor="t">
            <a:spAutoFit/>
          </a:bodyPr>
          <a:lstStyle>
            <a:lvl1pPr marL="0" indent="0" defTabSz="685800">
              <a:lnSpc>
                <a:spcPct val="90000"/>
              </a:lnSpc>
              <a:spcBef>
                <a:spcPts val="0"/>
              </a:spcBef>
              <a:buSzTx/>
              <a:buNone/>
              <a:defRPr sz="2700">
                <a:solidFill>
                  <a:schemeClr val="accent1">
                    <a:lumOff val="14901"/>
                  </a:schemeClr>
                </a:solidFill>
                <a:latin typeface="Arial"/>
                <a:ea typeface="Arial"/>
                <a:cs typeface="Arial"/>
                <a:sym typeface="Arial"/>
              </a:defRPr>
            </a:lvl1pPr>
          </a:lstStyle>
          <a:p>
            <a:r>
              <a:rPr dirty="0"/>
              <a:t>Sub-title</a:t>
            </a:r>
          </a:p>
        </p:txBody>
      </p:sp>
      <p:sp>
        <p:nvSpPr>
          <p:cNvPr id="37" name="Subtitle 2"/>
          <p:cNvSpPr txBox="1">
            <a:spLocks noGrp="1"/>
          </p:cNvSpPr>
          <p:nvPr>
            <p:ph type="body" sz="quarter" idx="15"/>
          </p:nvPr>
        </p:nvSpPr>
        <p:spPr>
          <a:xfrm>
            <a:off x="190500" y="4057355"/>
            <a:ext cx="5553586" cy="279305"/>
          </a:xfrm>
          <a:prstGeom prst="rect">
            <a:avLst/>
          </a:prstGeom>
        </p:spPr>
        <p:txBody>
          <a:bodyPr wrap="square" lIns="45719" tIns="45719" rIns="45719" bIns="45719" anchor="t">
            <a:spAutoFit/>
          </a:bodyPr>
          <a:lstStyle>
            <a:lvl1pPr marL="0" indent="0" defTabSz="685800">
              <a:lnSpc>
                <a:spcPct val="90000"/>
              </a:lnSpc>
              <a:spcBef>
                <a:spcPts val="0"/>
              </a:spcBef>
              <a:buSzTx/>
              <a:buNone/>
              <a:defRPr sz="1350">
                <a:solidFill>
                  <a:srgbClr val="FFFFFF"/>
                </a:solidFill>
                <a:latin typeface="Arial"/>
                <a:ea typeface="Arial"/>
                <a:cs typeface="Arial"/>
                <a:sym typeface="Arial"/>
              </a:defRPr>
            </a:lvl1pPr>
          </a:lstStyle>
          <a:p>
            <a:r>
              <a:t>Presenter Name(s)</a:t>
            </a:r>
          </a:p>
        </p:txBody>
      </p:sp>
      <p:sp>
        <p:nvSpPr>
          <p:cNvPr id="38" name="Subtitle 2"/>
          <p:cNvSpPr txBox="1">
            <a:spLocks noGrp="1"/>
          </p:cNvSpPr>
          <p:nvPr>
            <p:ph type="body" sz="quarter" idx="16"/>
          </p:nvPr>
        </p:nvSpPr>
        <p:spPr>
          <a:xfrm>
            <a:off x="190500" y="4408016"/>
            <a:ext cx="5553586" cy="279305"/>
          </a:xfrm>
          <a:prstGeom prst="rect">
            <a:avLst/>
          </a:prstGeom>
        </p:spPr>
        <p:txBody>
          <a:bodyPr wrap="square" lIns="45719" tIns="45719" rIns="45719" bIns="45719" anchor="t">
            <a:spAutoFit/>
          </a:bodyPr>
          <a:lstStyle>
            <a:lvl1pPr marL="0" indent="0" defTabSz="685800">
              <a:lnSpc>
                <a:spcPct val="90000"/>
              </a:lnSpc>
              <a:spcBef>
                <a:spcPts val="0"/>
              </a:spcBef>
              <a:buSzTx/>
              <a:buNone/>
              <a:defRPr sz="1350">
                <a:solidFill>
                  <a:srgbClr val="FFFFFF"/>
                </a:solidFill>
                <a:latin typeface="Arial"/>
                <a:ea typeface="Arial"/>
                <a:cs typeface="Arial"/>
                <a:sym typeface="Arial"/>
              </a:defRPr>
            </a:lvl1pPr>
          </a:lstStyle>
          <a:p>
            <a:r>
              <a:t>Date</a:t>
            </a:r>
          </a:p>
        </p:txBody>
      </p:sp>
    </p:spTree>
    <p:extLst>
      <p:ext uri="{BB962C8B-B14F-4D97-AF65-F5344CB8AC3E}">
        <p14:creationId xmlns:p14="http://schemas.microsoft.com/office/powerpoint/2010/main" val="13718689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ight Agenda">
    <p:bg>
      <p:bgPr>
        <a:solidFill>
          <a:schemeClr val="accent2">
            <a:lumOff val="5765"/>
          </a:schemeClr>
        </a:solidFill>
        <a:effectLst/>
      </p:bgPr>
    </p:bg>
    <p:spTree>
      <p:nvGrpSpPr>
        <p:cNvPr id="1" name=""/>
        <p:cNvGrpSpPr/>
        <p:nvPr/>
      </p:nvGrpSpPr>
      <p:grpSpPr>
        <a:xfrm>
          <a:off x="0" y="0"/>
          <a:ext cx="0" cy="0"/>
          <a:chOff x="0" y="0"/>
          <a:chExt cx="0" cy="0"/>
        </a:xfrm>
      </p:grpSpPr>
      <p:sp>
        <p:nvSpPr>
          <p:cNvPr id="95" name="Slide Number"/>
          <p:cNvSpPr txBox="1">
            <a:spLocks noGrp="1"/>
          </p:cNvSpPr>
          <p:nvPr>
            <p:ph type="sldNum" sz="quarter" idx="2"/>
          </p:nvPr>
        </p:nvSpPr>
        <p:spPr>
          <a:xfrm>
            <a:off x="95250" y="6521450"/>
            <a:ext cx="174763" cy="228600"/>
          </a:xfrm>
          <a:prstGeom prst="rect">
            <a:avLst/>
          </a:prstGeom>
        </p:spPr>
        <p:txBody>
          <a:bodyPr/>
          <a:lstStyle/>
          <a:p>
            <a:fld id="{86CB4B4D-7CA3-9044-876B-883B54F8677D}" type="slidenum">
              <a:t>‹#›</a:t>
            </a:fld>
            <a:endParaRPr/>
          </a:p>
        </p:txBody>
      </p:sp>
      <p:sp>
        <p:nvSpPr>
          <p:cNvPr id="37" name="01"/>
          <p:cNvSpPr txBox="1">
            <a:spLocks noGrp="1"/>
          </p:cNvSpPr>
          <p:nvPr>
            <p:ph type="body" sz="quarter" idx="14"/>
          </p:nvPr>
        </p:nvSpPr>
        <p:spPr>
          <a:xfrm>
            <a:off x="4159587" y="700487"/>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01</a:t>
            </a:r>
          </a:p>
        </p:txBody>
      </p:sp>
      <p:sp>
        <p:nvSpPr>
          <p:cNvPr id="38" name="Slide Title"/>
          <p:cNvSpPr txBox="1">
            <a:spLocks noGrp="1"/>
          </p:cNvSpPr>
          <p:nvPr>
            <p:ph type="body" sz="quarter" idx="15"/>
          </p:nvPr>
        </p:nvSpPr>
        <p:spPr>
          <a:xfrm>
            <a:off x="4159587" y="1269731"/>
            <a:ext cx="1771651"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39" name="05"/>
          <p:cNvSpPr txBox="1">
            <a:spLocks noGrp="1"/>
          </p:cNvSpPr>
          <p:nvPr>
            <p:ph type="body" sz="quarter" idx="16"/>
          </p:nvPr>
        </p:nvSpPr>
        <p:spPr>
          <a:xfrm>
            <a:off x="6898306" y="700487"/>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05</a:t>
            </a:r>
          </a:p>
        </p:txBody>
      </p:sp>
      <p:sp>
        <p:nvSpPr>
          <p:cNvPr id="40" name="Slide Title"/>
          <p:cNvSpPr txBox="1">
            <a:spLocks noGrp="1"/>
          </p:cNvSpPr>
          <p:nvPr>
            <p:ph type="body" sz="quarter" idx="17"/>
          </p:nvPr>
        </p:nvSpPr>
        <p:spPr>
          <a:xfrm>
            <a:off x="6898306" y="1269731"/>
            <a:ext cx="1771652"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41" name="02"/>
          <p:cNvSpPr txBox="1">
            <a:spLocks noGrp="1"/>
          </p:cNvSpPr>
          <p:nvPr>
            <p:ph type="body" sz="quarter" idx="18"/>
          </p:nvPr>
        </p:nvSpPr>
        <p:spPr>
          <a:xfrm>
            <a:off x="4159587" y="1984186"/>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02</a:t>
            </a:r>
          </a:p>
        </p:txBody>
      </p:sp>
      <p:sp>
        <p:nvSpPr>
          <p:cNvPr id="42" name="Slide Title"/>
          <p:cNvSpPr txBox="1">
            <a:spLocks noGrp="1"/>
          </p:cNvSpPr>
          <p:nvPr>
            <p:ph type="body" sz="quarter" idx="19"/>
          </p:nvPr>
        </p:nvSpPr>
        <p:spPr>
          <a:xfrm>
            <a:off x="4159587" y="2553430"/>
            <a:ext cx="1771651"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43" name="06"/>
          <p:cNvSpPr txBox="1">
            <a:spLocks noGrp="1"/>
          </p:cNvSpPr>
          <p:nvPr>
            <p:ph type="body" sz="quarter" idx="20"/>
          </p:nvPr>
        </p:nvSpPr>
        <p:spPr>
          <a:xfrm>
            <a:off x="6898306" y="1984186"/>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06</a:t>
            </a:r>
          </a:p>
        </p:txBody>
      </p:sp>
      <p:sp>
        <p:nvSpPr>
          <p:cNvPr id="44" name="Slide Title"/>
          <p:cNvSpPr txBox="1">
            <a:spLocks noGrp="1"/>
          </p:cNvSpPr>
          <p:nvPr>
            <p:ph type="body" sz="quarter" idx="21"/>
          </p:nvPr>
        </p:nvSpPr>
        <p:spPr>
          <a:xfrm>
            <a:off x="6898306" y="2553430"/>
            <a:ext cx="1771652"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45" name="03"/>
          <p:cNvSpPr txBox="1">
            <a:spLocks noGrp="1"/>
          </p:cNvSpPr>
          <p:nvPr>
            <p:ph type="body" sz="quarter" idx="22"/>
          </p:nvPr>
        </p:nvSpPr>
        <p:spPr>
          <a:xfrm>
            <a:off x="4159587" y="3267884"/>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03</a:t>
            </a:r>
          </a:p>
        </p:txBody>
      </p:sp>
      <p:sp>
        <p:nvSpPr>
          <p:cNvPr id="46" name="Slide Title"/>
          <p:cNvSpPr txBox="1">
            <a:spLocks noGrp="1"/>
          </p:cNvSpPr>
          <p:nvPr>
            <p:ph type="body" sz="quarter" idx="23"/>
          </p:nvPr>
        </p:nvSpPr>
        <p:spPr>
          <a:xfrm>
            <a:off x="4159587" y="3837127"/>
            <a:ext cx="1771651"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47" name="07"/>
          <p:cNvSpPr txBox="1">
            <a:spLocks noGrp="1"/>
          </p:cNvSpPr>
          <p:nvPr>
            <p:ph type="body" sz="quarter" idx="24"/>
          </p:nvPr>
        </p:nvSpPr>
        <p:spPr>
          <a:xfrm>
            <a:off x="6898306" y="3267884"/>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07</a:t>
            </a:r>
          </a:p>
        </p:txBody>
      </p:sp>
      <p:sp>
        <p:nvSpPr>
          <p:cNvPr id="48" name="Slide Title"/>
          <p:cNvSpPr txBox="1">
            <a:spLocks noGrp="1"/>
          </p:cNvSpPr>
          <p:nvPr>
            <p:ph type="body" sz="quarter" idx="25"/>
          </p:nvPr>
        </p:nvSpPr>
        <p:spPr>
          <a:xfrm>
            <a:off x="6898306" y="3837127"/>
            <a:ext cx="1771652"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49" name="04"/>
          <p:cNvSpPr txBox="1">
            <a:spLocks noGrp="1"/>
          </p:cNvSpPr>
          <p:nvPr>
            <p:ph type="body" sz="quarter" idx="26"/>
          </p:nvPr>
        </p:nvSpPr>
        <p:spPr>
          <a:xfrm>
            <a:off x="4159587" y="4551582"/>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04</a:t>
            </a:r>
          </a:p>
        </p:txBody>
      </p:sp>
      <p:sp>
        <p:nvSpPr>
          <p:cNvPr id="50" name="Slide Title"/>
          <p:cNvSpPr txBox="1">
            <a:spLocks noGrp="1"/>
          </p:cNvSpPr>
          <p:nvPr>
            <p:ph type="body" sz="quarter" idx="27"/>
          </p:nvPr>
        </p:nvSpPr>
        <p:spPr>
          <a:xfrm>
            <a:off x="4159587" y="5120826"/>
            <a:ext cx="1771651"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51" name="08"/>
          <p:cNvSpPr txBox="1">
            <a:spLocks noGrp="1"/>
          </p:cNvSpPr>
          <p:nvPr>
            <p:ph type="body" sz="quarter" idx="28"/>
          </p:nvPr>
        </p:nvSpPr>
        <p:spPr>
          <a:xfrm>
            <a:off x="6898306" y="4551582"/>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08</a:t>
            </a:r>
          </a:p>
        </p:txBody>
      </p:sp>
      <p:sp>
        <p:nvSpPr>
          <p:cNvPr id="52" name="Slide Title"/>
          <p:cNvSpPr txBox="1">
            <a:spLocks noGrp="1"/>
          </p:cNvSpPr>
          <p:nvPr>
            <p:ph type="body" sz="quarter" idx="29"/>
          </p:nvPr>
        </p:nvSpPr>
        <p:spPr>
          <a:xfrm>
            <a:off x="6898306" y="5120826"/>
            <a:ext cx="1771652"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53" name="Text Placeholder 15"/>
          <p:cNvSpPr>
            <a:spLocks noGrp="1"/>
          </p:cNvSpPr>
          <p:nvPr>
            <p:ph type="body" sz="quarter" idx="13" hasCustomPrompt="1"/>
          </p:nvPr>
        </p:nvSpPr>
        <p:spPr>
          <a:xfrm>
            <a:off x="231969" y="700488"/>
            <a:ext cx="3693646" cy="1051426"/>
          </a:xfrm>
          <a:prstGeom prst="rect">
            <a:avLst/>
          </a:prstGeom>
        </p:spPr>
        <p:txBody>
          <a:bodyPr lIns="45719" tIns="45719" rIns="45719" bIns="45719" anchor="t"/>
          <a:lstStyle>
            <a:lvl1pPr marL="0" indent="0" defTabSz="582930">
              <a:lnSpc>
                <a:spcPct val="90000"/>
              </a:lnSpc>
              <a:spcBef>
                <a:spcPts val="0"/>
              </a:spcBef>
              <a:buSzTx/>
              <a:buNone/>
              <a:defRPr sz="3600" b="1">
                <a:solidFill>
                  <a:srgbClr val="1C3549"/>
                </a:solidFill>
                <a:latin typeface="Arial"/>
                <a:ea typeface="Arial"/>
                <a:cs typeface="Arial"/>
                <a:sym typeface="Arial"/>
              </a:defRPr>
            </a:lvl1pPr>
          </a:lstStyle>
          <a:p>
            <a:r>
              <a:rPr lang="en-US"/>
              <a:t>Deck Agenda</a:t>
            </a:r>
            <a:endParaRPr dirty="0"/>
          </a:p>
        </p:txBody>
      </p:sp>
    </p:spTree>
    <p:extLst>
      <p:ext uri="{BB962C8B-B14F-4D97-AF65-F5344CB8AC3E}">
        <p14:creationId xmlns:p14="http://schemas.microsoft.com/office/powerpoint/2010/main" val="169542191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F2F0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Slide Number Placeholder 2"/>
          <p:cNvSpPr>
            <a:spLocks noGrp="1"/>
          </p:cNvSpPr>
          <p:nvPr>
            <p:ph type="sldNum" sz="quarter" idx="10"/>
          </p:nvPr>
        </p:nvSpPr>
        <p:spPr>
          <a:xfrm>
            <a:off x="95250" y="6521450"/>
            <a:ext cx="174763" cy="228600"/>
          </a:xfrm>
          <a:prstGeom prst="rect">
            <a:avLst/>
          </a:prstGeom>
        </p:spPr>
        <p:txBody>
          <a:bodyPr/>
          <a:lstStyle/>
          <a:p>
            <a:fld id="{86CB4B4D-7CA3-9044-876B-883B54F8677D}" type="slidenum">
              <a:rPr lang="uk-UA" smtClean="0"/>
              <a:t>‹#›</a:t>
            </a:fld>
            <a:endParaRPr lang="uk-UA"/>
          </a:p>
        </p:txBody>
      </p:sp>
      <p:sp>
        <p:nvSpPr>
          <p:cNvPr id="7" name="Content Placeholder 6"/>
          <p:cNvSpPr>
            <a:spLocks noGrp="1"/>
          </p:cNvSpPr>
          <p:nvPr>
            <p:ph sz="quarter" idx="11"/>
          </p:nvPr>
        </p:nvSpPr>
        <p:spPr>
          <a:xfrm>
            <a:off x="182166" y="1025525"/>
            <a:ext cx="8866584" cy="5224463"/>
          </a:xfrm>
          <a:prstGeom prst="rect">
            <a:avLst/>
          </a:prstGeom>
        </p:spPr>
        <p:txBody>
          <a:bodyPr/>
          <a:lstStyle>
            <a:lvl1pPr>
              <a:spcBef>
                <a:spcPts val="825"/>
              </a:spcBef>
              <a:buClr>
                <a:schemeClr val="tx2">
                  <a:lumMod val="50000"/>
                </a:schemeClr>
              </a:buClr>
              <a:defRPr sz="1800" b="1">
                <a:solidFill>
                  <a:schemeClr val="tx2">
                    <a:lumMod val="50000"/>
                  </a:schemeClr>
                </a:solidFill>
              </a:defRPr>
            </a:lvl1pPr>
            <a:lvl2pPr>
              <a:spcBef>
                <a:spcPts val="825"/>
              </a:spcBef>
              <a:buClr>
                <a:schemeClr val="tx2">
                  <a:lumMod val="50000"/>
                </a:schemeClr>
              </a:buClr>
              <a:defRPr sz="1500">
                <a:solidFill>
                  <a:schemeClr val="tx2">
                    <a:lumMod val="50000"/>
                  </a:schemeClr>
                </a:solidFill>
              </a:defRPr>
            </a:lvl2pPr>
            <a:lvl3pPr>
              <a:spcBef>
                <a:spcPts val="825"/>
              </a:spcBef>
              <a:buClr>
                <a:schemeClr val="tx2">
                  <a:lumMod val="50000"/>
                </a:schemeClr>
              </a:buClr>
              <a:defRPr sz="1350">
                <a:solidFill>
                  <a:schemeClr val="tx2">
                    <a:lumMod val="50000"/>
                  </a:schemeClr>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964990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Light Text &amp; 2 Images">
    <p:bg>
      <p:bgPr>
        <a:solidFill>
          <a:srgbClr val="FFFFFF"/>
        </a:solidFill>
        <a:effectLst/>
      </p:bgPr>
    </p:bg>
    <p:spTree>
      <p:nvGrpSpPr>
        <p:cNvPr id="1" name=""/>
        <p:cNvGrpSpPr/>
        <p:nvPr/>
      </p:nvGrpSpPr>
      <p:grpSpPr>
        <a:xfrm>
          <a:off x="0" y="0"/>
          <a:ext cx="0" cy="0"/>
          <a:chOff x="0" y="0"/>
          <a:chExt cx="0" cy="0"/>
        </a:xfrm>
      </p:grpSpPr>
      <p:sp>
        <p:nvSpPr>
          <p:cNvPr id="238" name="Rectangle 8"/>
          <p:cNvSpPr/>
          <p:nvPr/>
        </p:nvSpPr>
        <p:spPr>
          <a:xfrm>
            <a:off x="0" y="0"/>
            <a:ext cx="4567238" cy="6407150"/>
          </a:xfrm>
          <a:prstGeom prst="rect">
            <a:avLst/>
          </a:prstGeom>
          <a:solidFill>
            <a:schemeClr val="accent2">
              <a:lumOff val="5765"/>
            </a:schemeClr>
          </a:solidFill>
          <a:ln w="12700">
            <a:miter lim="400000"/>
          </a:ln>
        </p:spPr>
        <p:txBody>
          <a:bodyPr lIns="34289" rIns="34289" anchor="ctr"/>
          <a:lstStyle/>
          <a:p>
            <a:pPr algn="ctr">
              <a:defRPr>
                <a:solidFill>
                  <a:srgbClr val="FFFFFF"/>
                </a:solidFill>
              </a:defRPr>
            </a:pPr>
            <a:endParaRPr/>
          </a:p>
        </p:txBody>
      </p:sp>
      <p:sp>
        <p:nvSpPr>
          <p:cNvPr id="239" name="Picture Placeholder 2"/>
          <p:cNvSpPr>
            <a:spLocks noGrp="1"/>
          </p:cNvSpPr>
          <p:nvPr>
            <p:ph type="pic" sz="quarter" idx="13"/>
          </p:nvPr>
        </p:nvSpPr>
        <p:spPr>
          <a:xfrm>
            <a:off x="4765252" y="254000"/>
            <a:ext cx="4173102" cy="2871029"/>
          </a:xfrm>
          <a:prstGeom prst="rect">
            <a:avLst/>
          </a:prstGeom>
        </p:spPr>
        <p:txBody>
          <a:bodyPr lIns="91439" tIns="45719" rIns="91439" bIns="45719" anchor="t">
            <a:noAutofit/>
          </a:bodyPr>
          <a:lstStyle/>
          <a:p>
            <a:endParaRPr/>
          </a:p>
        </p:txBody>
      </p:sp>
      <p:sp>
        <p:nvSpPr>
          <p:cNvPr id="240" name="Picture Placeholder 2"/>
          <p:cNvSpPr>
            <a:spLocks noGrp="1"/>
          </p:cNvSpPr>
          <p:nvPr>
            <p:ph type="pic" sz="quarter" idx="14"/>
          </p:nvPr>
        </p:nvSpPr>
        <p:spPr>
          <a:xfrm>
            <a:off x="4765252" y="3470072"/>
            <a:ext cx="4173102" cy="2598384"/>
          </a:xfrm>
          <a:prstGeom prst="rect">
            <a:avLst/>
          </a:prstGeom>
        </p:spPr>
        <p:txBody>
          <a:bodyPr lIns="91439" tIns="45719" rIns="91439" bIns="45719" anchor="t">
            <a:noAutofit/>
          </a:bodyPr>
          <a:lstStyle/>
          <a:p>
            <a:endParaRPr/>
          </a:p>
        </p:txBody>
      </p:sp>
      <p:sp>
        <p:nvSpPr>
          <p:cNvPr id="241" name="Text Placeholder 15"/>
          <p:cNvSpPr>
            <a:spLocks noGrp="1"/>
          </p:cNvSpPr>
          <p:nvPr>
            <p:ph type="body" sz="quarter" idx="15"/>
          </p:nvPr>
        </p:nvSpPr>
        <p:spPr>
          <a:xfrm>
            <a:off x="190500" y="254001"/>
            <a:ext cx="3018186" cy="521223"/>
          </a:xfrm>
          <a:prstGeom prst="rect">
            <a:avLst/>
          </a:prstGeom>
        </p:spPr>
        <p:txBody>
          <a:bodyPr lIns="45719" tIns="45719" rIns="45719" bIns="45719" anchor="t"/>
          <a:lstStyle>
            <a:lvl1pPr marL="0" indent="0" defTabSz="582930">
              <a:lnSpc>
                <a:spcPct val="90000"/>
              </a:lnSpc>
              <a:spcBef>
                <a:spcPts val="0"/>
              </a:spcBef>
              <a:buSzTx/>
              <a:buNone/>
              <a:defRPr sz="2295" b="1">
                <a:solidFill>
                  <a:schemeClr val="accent4"/>
                </a:solidFill>
                <a:latin typeface="Arial"/>
                <a:ea typeface="Arial"/>
                <a:cs typeface="Arial"/>
                <a:sym typeface="Arial"/>
              </a:defRPr>
            </a:lvl1pPr>
          </a:lstStyle>
          <a:p>
            <a:r>
              <a:rPr dirty="0"/>
              <a:t>Slide title</a:t>
            </a:r>
          </a:p>
        </p:txBody>
      </p:sp>
      <p:sp>
        <p:nvSpPr>
          <p:cNvPr id="242" name="Rectangle 14"/>
          <p:cNvSpPr/>
          <p:nvPr/>
        </p:nvSpPr>
        <p:spPr>
          <a:xfrm>
            <a:off x="-1" y="6413500"/>
            <a:ext cx="9144002" cy="444500"/>
          </a:xfrm>
          <a:prstGeom prst="rect">
            <a:avLst/>
          </a:prstGeom>
          <a:solidFill>
            <a:srgbClr val="FFFFFF"/>
          </a:solidFill>
          <a:ln w="12700">
            <a:miter lim="400000"/>
          </a:ln>
        </p:spPr>
        <p:txBody>
          <a:bodyPr lIns="34289" rIns="34289" anchor="ctr"/>
          <a:lstStyle/>
          <a:p>
            <a:pPr algn="ctr">
              <a:defRPr>
                <a:solidFill>
                  <a:srgbClr val="FFFFFF"/>
                </a:solidFill>
              </a:defRPr>
            </a:pPr>
            <a:endParaRPr/>
          </a:p>
        </p:txBody>
      </p:sp>
      <p:sp>
        <p:nvSpPr>
          <p:cNvPr id="245"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247" name="Label"/>
          <p:cNvSpPr txBox="1">
            <a:spLocks noGrp="1"/>
          </p:cNvSpPr>
          <p:nvPr>
            <p:ph type="body" sz="quarter" idx="16"/>
          </p:nvPr>
        </p:nvSpPr>
        <p:spPr>
          <a:xfrm>
            <a:off x="300491" y="1363787"/>
            <a:ext cx="686406" cy="323165"/>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248" name="Lorem ipsum dolor sit amet, consectetur adipiscing elit, sed do eiusmod tempor incididunt ut labore et."/>
          <p:cNvSpPr txBox="1">
            <a:spLocks noGrp="1"/>
          </p:cNvSpPr>
          <p:nvPr>
            <p:ph type="body" sz="quarter" idx="17"/>
          </p:nvPr>
        </p:nvSpPr>
        <p:spPr>
          <a:xfrm>
            <a:off x="300491" y="1792235"/>
            <a:ext cx="3152106" cy="71558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249" name="Label"/>
          <p:cNvSpPr txBox="1"/>
          <p:nvPr/>
        </p:nvSpPr>
        <p:spPr>
          <a:xfrm>
            <a:off x="300492" y="2856058"/>
            <a:ext cx="540212" cy="269304"/>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spAutoFit/>
          </a:bodyPr>
          <a:lstStyle>
            <a:lvl1pPr defTabSz="412750">
              <a:defRPr sz="2000" b="1">
                <a:solidFill>
                  <a:schemeClr val="accent5"/>
                </a:solidFill>
              </a:defRPr>
            </a:lvl1pPr>
          </a:lstStyle>
          <a:p>
            <a:r>
              <a:rPr sz="1500"/>
              <a:t>Label</a:t>
            </a:r>
          </a:p>
        </p:txBody>
      </p:sp>
      <p:sp>
        <p:nvSpPr>
          <p:cNvPr id="250" name="Lorem ipsum dolor sit amet, consectetur adipiscing elit, sed do eiusmod tempor incididunt ut labore et."/>
          <p:cNvSpPr txBox="1">
            <a:spLocks noGrp="1"/>
          </p:cNvSpPr>
          <p:nvPr>
            <p:ph type="body" sz="quarter" idx="18"/>
          </p:nvPr>
        </p:nvSpPr>
        <p:spPr>
          <a:xfrm>
            <a:off x="300491" y="3270553"/>
            <a:ext cx="3088259" cy="923330"/>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251" name="Label"/>
          <p:cNvSpPr txBox="1">
            <a:spLocks noGrp="1"/>
          </p:cNvSpPr>
          <p:nvPr>
            <p:ph type="body" sz="quarter" idx="19"/>
          </p:nvPr>
        </p:nvSpPr>
        <p:spPr>
          <a:xfrm>
            <a:off x="300491" y="4335628"/>
            <a:ext cx="686406" cy="323165"/>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252" name="Lorem ipsum dolor sit amet, consectetur adipiscing elit, sed do eiusmod tempor incididunt ut labore et."/>
          <p:cNvSpPr txBox="1">
            <a:spLocks noGrp="1"/>
          </p:cNvSpPr>
          <p:nvPr>
            <p:ph type="body" sz="quarter" idx="20"/>
          </p:nvPr>
        </p:nvSpPr>
        <p:spPr>
          <a:xfrm>
            <a:off x="300491" y="4764259"/>
            <a:ext cx="3152106" cy="71558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Tree>
    <p:extLst>
      <p:ext uri="{BB962C8B-B14F-4D97-AF65-F5344CB8AC3E}">
        <p14:creationId xmlns:p14="http://schemas.microsoft.com/office/powerpoint/2010/main" val="308928218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2 Images">
    <p:bg>
      <p:bgPr>
        <a:solidFill>
          <a:schemeClr val="accent2">
            <a:lumOff val="5765"/>
          </a:schemeClr>
        </a:solidFill>
        <a:effectLst/>
      </p:bgPr>
    </p:bg>
    <p:spTree>
      <p:nvGrpSpPr>
        <p:cNvPr id="1" name=""/>
        <p:cNvGrpSpPr/>
        <p:nvPr/>
      </p:nvGrpSpPr>
      <p:grpSpPr>
        <a:xfrm>
          <a:off x="0" y="0"/>
          <a:ext cx="0" cy="0"/>
          <a:chOff x="0" y="0"/>
          <a:chExt cx="0" cy="0"/>
        </a:xfrm>
      </p:grpSpPr>
      <p:sp>
        <p:nvSpPr>
          <p:cNvPr id="313" name="Picture Placeholder 2"/>
          <p:cNvSpPr>
            <a:spLocks noGrp="1"/>
          </p:cNvSpPr>
          <p:nvPr>
            <p:ph type="pic" sz="half" idx="13"/>
          </p:nvPr>
        </p:nvSpPr>
        <p:spPr>
          <a:xfrm>
            <a:off x="197871" y="1536566"/>
            <a:ext cx="4157749" cy="3784868"/>
          </a:xfrm>
          <a:prstGeom prst="rect">
            <a:avLst/>
          </a:prstGeom>
        </p:spPr>
        <p:txBody>
          <a:bodyPr lIns="91439" tIns="45719" rIns="91439" bIns="45719" anchor="t">
            <a:noAutofit/>
          </a:bodyPr>
          <a:lstStyle/>
          <a:p>
            <a:endParaRPr/>
          </a:p>
        </p:txBody>
      </p:sp>
      <p:sp>
        <p:nvSpPr>
          <p:cNvPr id="314" name="Picture Placeholder 2"/>
          <p:cNvSpPr>
            <a:spLocks noGrp="1"/>
          </p:cNvSpPr>
          <p:nvPr>
            <p:ph type="pic" sz="half" idx="14"/>
          </p:nvPr>
        </p:nvSpPr>
        <p:spPr>
          <a:xfrm>
            <a:off x="4891002" y="1536566"/>
            <a:ext cx="4157748" cy="3784868"/>
          </a:xfrm>
          <a:prstGeom prst="rect">
            <a:avLst/>
          </a:prstGeom>
        </p:spPr>
        <p:txBody>
          <a:bodyPr lIns="91439" tIns="45719" rIns="91439" bIns="45719" anchor="t">
            <a:noAutofit/>
          </a:bodyPr>
          <a:lstStyle/>
          <a:p>
            <a:endParaRPr/>
          </a:p>
        </p:txBody>
      </p:sp>
      <p:sp>
        <p:nvSpPr>
          <p:cNvPr id="315" name="Text Placeholder 15"/>
          <p:cNvSpPr>
            <a:spLocks noGrp="1"/>
          </p:cNvSpPr>
          <p:nvPr>
            <p:ph type="body" sz="quarter" idx="15"/>
          </p:nvPr>
        </p:nvSpPr>
        <p:spPr>
          <a:xfrm>
            <a:off x="190500" y="254001"/>
            <a:ext cx="3018186" cy="521223"/>
          </a:xfrm>
          <a:prstGeom prst="rect">
            <a:avLst/>
          </a:prstGeom>
        </p:spPr>
        <p:txBody>
          <a:bodyPr lIns="45719" tIns="45719" rIns="45719" bIns="45719" anchor="t"/>
          <a:lstStyle>
            <a:lvl1pPr marL="0" indent="0" defTabSz="582930">
              <a:lnSpc>
                <a:spcPct val="90000"/>
              </a:lnSpc>
              <a:spcBef>
                <a:spcPts val="0"/>
              </a:spcBef>
              <a:buSzTx/>
              <a:buNone/>
              <a:defRPr sz="2295" b="1">
                <a:solidFill>
                  <a:schemeClr val="accent4"/>
                </a:solidFill>
                <a:latin typeface="Arial"/>
                <a:ea typeface="Arial"/>
                <a:cs typeface="Arial"/>
                <a:sym typeface="Arial"/>
              </a:defRPr>
            </a:lvl1pPr>
          </a:lstStyle>
          <a:p>
            <a:r>
              <a:t>Slide Title</a:t>
            </a:r>
          </a:p>
        </p:txBody>
      </p:sp>
      <p:sp>
        <p:nvSpPr>
          <p:cNvPr id="318" name="Text Placeholder 15"/>
          <p:cNvSpPr>
            <a:spLocks noGrp="1"/>
          </p:cNvSpPr>
          <p:nvPr>
            <p:ph type="body" sz="quarter" idx="16"/>
          </p:nvPr>
        </p:nvSpPr>
        <p:spPr>
          <a:xfrm>
            <a:off x="190500" y="775222"/>
            <a:ext cx="3018186" cy="521223"/>
          </a:xfrm>
          <a:prstGeom prst="rect">
            <a:avLst/>
          </a:prstGeom>
        </p:spPr>
        <p:txBody>
          <a:bodyPr lIns="45719" tIns="45719" rIns="45719" bIns="45719" anchor="t"/>
          <a:lstStyle>
            <a:lvl1pPr marL="0" indent="0" defTabSz="685800">
              <a:lnSpc>
                <a:spcPct val="90000"/>
              </a:lnSpc>
              <a:spcBef>
                <a:spcPts val="0"/>
              </a:spcBef>
              <a:buSzTx/>
              <a:buNone/>
              <a:defRPr sz="1350">
                <a:solidFill>
                  <a:schemeClr val="accent4">
                    <a:satOff val="-27949"/>
                    <a:lumOff val="20049"/>
                  </a:schemeClr>
                </a:solidFill>
                <a:latin typeface="Arial"/>
                <a:ea typeface="Arial"/>
                <a:cs typeface="Arial"/>
                <a:sym typeface="Arial"/>
              </a:defRPr>
            </a:lvl1pPr>
          </a:lstStyle>
          <a:p>
            <a:r>
              <a:t>Sub-title</a:t>
            </a:r>
          </a:p>
        </p:txBody>
      </p:sp>
      <p:sp>
        <p:nvSpPr>
          <p:cNvPr id="320"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322" name="Text Placeholder 15"/>
          <p:cNvSpPr>
            <a:spLocks noGrp="1"/>
          </p:cNvSpPr>
          <p:nvPr>
            <p:ph type="body" sz="quarter" idx="17"/>
          </p:nvPr>
        </p:nvSpPr>
        <p:spPr>
          <a:xfrm>
            <a:off x="190500" y="5561556"/>
            <a:ext cx="4165119" cy="521223"/>
          </a:xfrm>
          <a:prstGeom prst="rect">
            <a:avLst/>
          </a:prstGeom>
        </p:spPr>
        <p:txBody>
          <a:bodyPr lIns="45719" tIns="45719" rIns="45719" bIns="45719" anchor="t"/>
          <a:lstStyle>
            <a:lvl1pPr marL="0" indent="0" defTabSz="685800">
              <a:lnSpc>
                <a:spcPct val="90000"/>
              </a:lnSpc>
              <a:spcBef>
                <a:spcPts val="0"/>
              </a:spcBef>
              <a:buSzTx/>
              <a:buNone/>
              <a:defRPr sz="1350">
                <a:solidFill>
                  <a:schemeClr val="accent4">
                    <a:satOff val="-27949"/>
                    <a:lumOff val="20049"/>
                  </a:schemeClr>
                </a:solidFill>
                <a:latin typeface="Arial"/>
                <a:ea typeface="Arial"/>
                <a:cs typeface="Arial"/>
                <a:sym typeface="Arial"/>
              </a:defRPr>
            </a:lvl1pPr>
          </a:lstStyle>
          <a:p>
            <a:r>
              <a:t>Image text</a:t>
            </a:r>
          </a:p>
        </p:txBody>
      </p:sp>
      <p:sp>
        <p:nvSpPr>
          <p:cNvPr id="323" name="Text Placeholder 15"/>
          <p:cNvSpPr>
            <a:spLocks noGrp="1"/>
          </p:cNvSpPr>
          <p:nvPr>
            <p:ph type="body" sz="quarter" idx="18"/>
          </p:nvPr>
        </p:nvSpPr>
        <p:spPr>
          <a:xfrm>
            <a:off x="4891002" y="5561556"/>
            <a:ext cx="4165119" cy="521223"/>
          </a:xfrm>
          <a:prstGeom prst="rect">
            <a:avLst/>
          </a:prstGeom>
        </p:spPr>
        <p:txBody>
          <a:bodyPr lIns="45719" tIns="45719" rIns="45719" bIns="45719" anchor="t"/>
          <a:lstStyle>
            <a:lvl1pPr marL="0" indent="0" defTabSz="685800">
              <a:lnSpc>
                <a:spcPct val="90000"/>
              </a:lnSpc>
              <a:spcBef>
                <a:spcPts val="0"/>
              </a:spcBef>
              <a:buSzTx/>
              <a:buNone/>
              <a:defRPr sz="1350">
                <a:solidFill>
                  <a:schemeClr val="accent4">
                    <a:satOff val="-27949"/>
                    <a:lumOff val="20049"/>
                  </a:schemeClr>
                </a:solidFill>
                <a:latin typeface="Arial"/>
                <a:ea typeface="Arial"/>
                <a:cs typeface="Arial"/>
                <a:sym typeface="Arial"/>
              </a:defRPr>
            </a:lvl1pPr>
          </a:lstStyle>
          <a:p>
            <a:r>
              <a:t>Image text</a:t>
            </a:r>
          </a:p>
        </p:txBody>
      </p:sp>
    </p:spTree>
    <p:extLst>
      <p:ext uri="{BB962C8B-B14F-4D97-AF65-F5344CB8AC3E}">
        <p14:creationId xmlns:p14="http://schemas.microsoft.com/office/powerpoint/2010/main" val="35457084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Light Bullets">
    <p:bg>
      <p:bgPr>
        <a:solidFill>
          <a:schemeClr val="accent2">
            <a:lumOff val="5765"/>
          </a:schemeClr>
        </a:solidFill>
        <a:effectLst/>
      </p:bgPr>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254001"/>
            <a:ext cx="3018186" cy="521223"/>
          </a:xfrm>
          <a:prstGeom prst="rect">
            <a:avLst/>
          </a:prstGeom>
        </p:spPr>
        <p:txBody>
          <a:bodyPr lIns="45719" tIns="45719" rIns="45719" bIns="45719" anchor="t"/>
          <a:lstStyle>
            <a:lvl1pPr marL="0" indent="0" defTabSz="582930">
              <a:lnSpc>
                <a:spcPct val="90000"/>
              </a:lnSpc>
              <a:spcBef>
                <a:spcPts val="0"/>
              </a:spcBef>
              <a:buSzTx/>
              <a:buNone/>
              <a:defRPr sz="2295" b="1">
                <a:solidFill>
                  <a:schemeClr val="accent4"/>
                </a:solidFill>
                <a:latin typeface="Arial"/>
                <a:ea typeface="Arial"/>
                <a:cs typeface="Arial"/>
                <a:sym typeface="Arial"/>
              </a:defRPr>
            </a:lvl1pPr>
          </a:lstStyle>
          <a:p>
            <a:r>
              <a:t>Slide Title</a:t>
            </a:r>
          </a:p>
        </p:txBody>
      </p:sp>
      <p:sp>
        <p:nvSpPr>
          <p:cNvPr id="422" name="Slide Number"/>
          <p:cNvSpPr txBox="1">
            <a:spLocks noGrp="1"/>
          </p:cNvSpPr>
          <p:nvPr>
            <p:ph type="sldNum" sz="quarter" idx="2"/>
          </p:nvPr>
        </p:nvSpPr>
        <p:spPr>
          <a:xfrm>
            <a:off x="80508"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dirty="0"/>
          </a:p>
        </p:txBody>
      </p:sp>
      <p:sp>
        <p:nvSpPr>
          <p:cNvPr id="9" name="Lorem ipsum dolor sit amet, consectetur adipiscing elit, sed do eiusmod tempor incididunt ut labore et."/>
          <p:cNvSpPr txBox="1">
            <a:spLocks noGrp="1"/>
          </p:cNvSpPr>
          <p:nvPr>
            <p:ph type="body" sz="quarter" idx="15" hasCustomPrompt="1"/>
          </p:nvPr>
        </p:nvSpPr>
        <p:spPr>
          <a:xfrm>
            <a:off x="1449608" y="2077657"/>
            <a:ext cx="3152106" cy="3175228"/>
          </a:xfrm>
          <a:prstGeom prst="rect">
            <a:avLst/>
          </a:prstGeom>
        </p:spPr>
        <p:txBody>
          <a:bodyPr>
            <a:spAutoFit/>
          </a:bodyPr>
          <a:lstStyle>
            <a:lvl1pPr marL="214313" marR="0" indent="-214313" algn="l" defTabSz="309563" eaLnBrk="1" fontAlgn="auto" latinLnBrk="0" hangingPunct="1">
              <a:lnSpc>
                <a:spcPct val="100000"/>
              </a:lnSpc>
              <a:spcBef>
                <a:spcPts val="2250"/>
              </a:spcBef>
              <a:spcAft>
                <a:spcPts val="0"/>
              </a:spcAft>
              <a:buClr>
                <a:schemeClr val="accent5"/>
              </a:buClr>
              <a:buSzTx/>
              <a:buFont typeface="Arial" charset="0"/>
              <a:buChar char="•"/>
              <a:tabLst/>
              <a:defRPr>
                <a:solidFill>
                  <a:schemeClr val="tx2">
                    <a:lumMod val="50000"/>
                  </a:schemeClr>
                </a:solidFill>
                <a:latin typeface="Arial"/>
                <a:ea typeface="Arial"/>
                <a:cs typeface="Arial"/>
                <a:sym typeface="Arial"/>
              </a:defRPr>
            </a:lvl1pPr>
          </a:lstStyle>
          <a:p>
            <a:r>
              <a:rPr dirty="0"/>
              <a:t>Lorem ipsum dolor sit amet, consectetur adipiscing elit, sed do eiusmod tempor incididunt ut labore et.</a:t>
            </a:r>
            <a:endParaRPr lang="en-US" dirty="0"/>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2" name="Lorem ipsum dolor sit amet, consectetur adipiscing elit, sed do eiusmod tempor incididunt ut labore et."/>
          <p:cNvSpPr txBox="1">
            <a:spLocks noGrp="1"/>
          </p:cNvSpPr>
          <p:nvPr>
            <p:ph type="body" sz="quarter" idx="16" hasCustomPrompt="1"/>
          </p:nvPr>
        </p:nvSpPr>
        <p:spPr>
          <a:xfrm>
            <a:off x="4833719" y="2080936"/>
            <a:ext cx="3152106" cy="3175228"/>
          </a:xfrm>
          <a:prstGeom prst="rect">
            <a:avLst/>
          </a:prstGeom>
        </p:spPr>
        <p:txBody>
          <a:bodyPr>
            <a:spAutoFit/>
          </a:bodyPr>
          <a:lstStyle>
            <a:lvl1pPr marL="214313" marR="0" indent="-214313" algn="l" defTabSz="309563" eaLnBrk="1" fontAlgn="auto" latinLnBrk="0" hangingPunct="1">
              <a:lnSpc>
                <a:spcPct val="100000"/>
              </a:lnSpc>
              <a:spcBef>
                <a:spcPts val="2250"/>
              </a:spcBef>
              <a:spcAft>
                <a:spcPts val="0"/>
              </a:spcAft>
              <a:buClr>
                <a:schemeClr val="accent5"/>
              </a:buClr>
              <a:buSzTx/>
              <a:buFont typeface="Arial" charset="0"/>
              <a:buChar char="•"/>
              <a:tabLst/>
              <a:defRPr>
                <a:solidFill>
                  <a:schemeClr val="tx2">
                    <a:lumMod val="50000"/>
                  </a:schemeClr>
                </a:solidFill>
                <a:latin typeface="Arial"/>
                <a:ea typeface="Arial"/>
                <a:cs typeface="Arial"/>
                <a:sym typeface="Arial"/>
              </a:defRPr>
            </a:lvl1pPr>
          </a:lstStyle>
          <a:p>
            <a:r>
              <a:rPr dirty="0"/>
              <a:t>Lorem ipsum dolor sit amet, consectetur adipiscing elit, sed do eiusmod tempor incididunt ut labore et.</a:t>
            </a:r>
            <a:endParaRPr lang="en-US" dirty="0"/>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Tree>
    <p:extLst>
      <p:ext uri="{BB962C8B-B14F-4D97-AF65-F5344CB8AC3E}">
        <p14:creationId xmlns:p14="http://schemas.microsoft.com/office/powerpoint/2010/main" val="189100818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Light Blank">
    <p:bg>
      <p:bgPr>
        <a:solidFill>
          <a:schemeClr val="accent2">
            <a:lumOff val="5765"/>
          </a:schemeClr>
        </a:solidFill>
        <a:effectLst/>
      </p:bgPr>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254001"/>
            <a:ext cx="3018186" cy="521223"/>
          </a:xfrm>
          <a:prstGeom prst="rect">
            <a:avLst/>
          </a:prstGeom>
        </p:spPr>
        <p:txBody>
          <a:bodyPr lIns="45719" tIns="45719" rIns="45719" bIns="45719" anchor="t"/>
          <a:lstStyle>
            <a:lvl1pPr marL="0" indent="0" defTabSz="582930">
              <a:lnSpc>
                <a:spcPct val="90000"/>
              </a:lnSpc>
              <a:spcBef>
                <a:spcPts val="0"/>
              </a:spcBef>
              <a:buSzTx/>
              <a:buNone/>
              <a:defRPr sz="2295" b="1">
                <a:solidFill>
                  <a:schemeClr val="accent4"/>
                </a:solidFill>
                <a:latin typeface="Arial"/>
                <a:ea typeface="Arial"/>
                <a:cs typeface="Arial"/>
                <a:sym typeface="Arial"/>
              </a:defRPr>
            </a:lvl1pPr>
          </a:lstStyle>
          <a:p>
            <a:r>
              <a:t>Slide Title</a:t>
            </a:r>
          </a:p>
        </p:txBody>
      </p:sp>
      <p:sp>
        <p:nvSpPr>
          <p:cNvPr id="422" name="Slide Number"/>
          <p:cNvSpPr txBox="1">
            <a:spLocks noGrp="1"/>
          </p:cNvSpPr>
          <p:nvPr>
            <p:ph type="sldNum" sz="quarter" idx="2"/>
          </p:nvPr>
        </p:nvSpPr>
        <p:spPr>
          <a:xfrm>
            <a:off x="80508"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56462583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fr-F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010698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 Top">
    <p:spTree>
      <p:nvGrpSpPr>
        <p:cNvPr id="1" name=""/>
        <p:cNvGrpSpPr/>
        <p:nvPr/>
      </p:nvGrpSpPr>
      <p:grpSpPr>
        <a:xfrm>
          <a:off x="0" y="0"/>
          <a:ext cx="0" cy="0"/>
          <a:chOff x="0" y="0"/>
          <a:chExt cx="0" cy="0"/>
        </a:xfrm>
      </p:grpSpPr>
      <p:sp>
        <p:nvSpPr>
          <p:cNvPr id="3" name="Rectangle 2"/>
          <p:cNvSpPr/>
          <p:nvPr userDrawn="1"/>
        </p:nvSpPr>
        <p:spPr>
          <a:xfrm>
            <a:off x="0" y="868681"/>
            <a:ext cx="9144000" cy="5554980"/>
          </a:xfrm>
          <a:prstGeom prst="rect">
            <a:avLst/>
          </a:prstGeom>
          <a:solidFill>
            <a:srgbClr val="264A5F"/>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50799" rtlCol="0" anchor="ctr">
            <a:noAutofit/>
          </a:bodyPr>
          <a:lstStyle/>
          <a:p>
            <a:pPr marL="0" marR="0" indent="0" algn="ctr" defTabSz="619109"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 name="Title 1"/>
          <p:cNvSpPr>
            <a:spLocks noGrp="1"/>
          </p:cNvSpPr>
          <p:nvPr>
            <p:ph type="title"/>
          </p:nvPr>
        </p:nvSpPr>
        <p:spPr>
          <a:xfrm>
            <a:off x="541287" y="83773"/>
            <a:ext cx="7692710" cy="678229"/>
          </a:xfrm>
          <a:prstGeom prst="rect">
            <a:avLst/>
          </a:prstGeom>
        </p:spPr>
        <p:txBody>
          <a:bodyPr anchor="ctr"/>
          <a:lstStyle>
            <a:lvl1pPr algn="l">
              <a:defRPr sz="2250" b="1">
                <a:solidFill>
                  <a:schemeClr val="bg1"/>
                </a:solidFill>
              </a:defRPr>
            </a:lvl1pPr>
          </a:lstStyle>
          <a:p>
            <a:r>
              <a:rPr lang="en-US"/>
              <a:t>Click to edit Master title style</a:t>
            </a:r>
          </a:p>
        </p:txBody>
      </p:sp>
    </p:spTree>
    <p:extLst>
      <p:ext uri="{BB962C8B-B14F-4D97-AF65-F5344CB8AC3E}">
        <p14:creationId xmlns:p14="http://schemas.microsoft.com/office/powerpoint/2010/main" val="41442065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231648"/>
            <a:ext cx="2834640" cy="2133600"/>
          </a:xfrm>
        </p:spPr>
        <p:txBody>
          <a:bodyPr/>
          <a:lstStyle>
            <a:lvl1pPr marL="0" indent="0" algn="l">
              <a:spcBef>
                <a:spcPts val="0"/>
              </a:spcBef>
              <a:buNone/>
              <a:defRPr sz="2000" b="0" i="0">
                <a:solidFill>
                  <a:srgbClr val="FFFFFF"/>
                </a:solidFill>
                <a:latin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231648"/>
            <a:ext cx="2834640" cy="2133600"/>
          </a:xfrm>
        </p:spPr>
        <p:txBody>
          <a:bodyPr/>
          <a:lstStyle>
            <a:lvl1pPr>
              <a:defRPr b="0" i="0">
                <a:latin typeface="Arial" charset="0"/>
                <a:cs typeface="Arial" charset="0"/>
              </a:defRPr>
            </a:lvl1pPr>
          </a:lstStyle>
          <a:p>
            <a:r>
              <a:rPr lang="en-US" dirty="0"/>
              <a:t>Click to edit Master title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231648"/>
            <a:ext cx="2834640" cy="2133600"/>
          </a:xfrm>
        </p:spPr>
        <p:txBody>
          <a:bodyPr/>
          <a:lstStyle>
            <a:lvl1pPr marL="0" indent="0" algn="l">
              <a:spcBef>
                <a:spcPts val="0"/>
              </a:spcBef>
              <a:buNone/>
              <a:defRPr sz="2000" b="0" i="0">
                <a:solidFill>
                  <a:srgbClr val="FFFFFF"/>
                </a:solidFill>
                <a:latin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231648"/>
            <a:ext cx="2834640" cy="2133600"/>
          </a:xfrm>
        </p:spPr>
        <p:txBody>
          <a:bodyPr/>
          <a:lstStyle>
            <a:lvl1pPr>
              <a:defRPr b="0" i="0">
                <a:latin typeface="Arial" charset="0"/>
                <a:cs typeface="Arial" charset="0"/>
              </a:defRPr>
            </a:lvl1pPr>
          </a:lstStyle>
          <a:p>
            <a:r>
              <a:rPr lang="en-US" dirty="0"/>
              <a:t>Click to edit Master title style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9768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460413"/>
            <a:ext cx="8541385"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noProof="0"/>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9" name="Content Placeholder 2"/>
          <p:cNvSpPr>
            <a:spLocks noGrp="1"/>
          </p:cNvSpPr>
          <p:nvPr>
            <p:ph idx="14"/>
          </p:nvPr>
        </p:nvSpPr>
        <p:spPr>
          <a:xfrm>
            <a:off x="4568793"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6019152"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45637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7" y="231648"/>
            <a:ext cx="6376911"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266700"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4613275"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174976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Content Placeholder 2"/>
          <p:cNvSpPr>
            <a:spLocks noGrp="1"/>
          </p:cNvSpPr>
          <p:nvPr>
            <p:ph idx="14"/>
          </p:nvPr>
        </p:nvSpPr>
        <p:spPr>
          <a:xfrm>
            <a:off x="5664200"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Content Placeholder 2"/>
          <p:cNvSpPr>
            <a:spLocks noGrp="1"/>
          </p:cNvSpPr>
          <p:nvPr>
            <p:ph idx="14"/>
          </p:nvPr>
        </p:nvSpPr>
        <p:spPr>
          <a:xfrm>
            <a:off x="4574197"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317398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317398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317398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26" name="Text Placeholder 25"/>
          <p:cNvSpPr>
            <a:spLocks noGrp="1"/>
          </p:cNvSpPr>
          <p:nvPr>
            <p:ph type="body" sz="quarter" idx="20"/>
          </p:nvPr>
        </p:nvSpPr>
        <p:spPr>
          <a:xfrm>
            <a:off x="2414016"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5550032"/>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5550032"/>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5550032"/>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3" name="Content Placeholder 2"/>
          <p:cNvSpPr>
            <a:spLocks noGrp="1"/>
          </p:cNvSpPr>
          <p:nvPr>
            <p:ph idx="1"/>
          </p:nvPr>
        </p:nvSpPr>
        <p:spPr>
          <a:xfrm>
            <a:off x="3129776" y="231648"/>
            <a:ext cx="5659806"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231648"/>
            <a:ext cx="5658304"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Content Placeholder 2"/>
          <p:cNvSpPr>
            <a:spLocks noGrp="1"/>
          </p:cNvSpPr>
          <p:nvPr>
            <p:ph idx="13"/>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51960" cy="5791200"/>
          </a:xfrm>
        </p:spPr>
        <p:txBody>
          <a:bodyPr/>
          <a:lstStyle/>
          <a:p>
            <a:r>
              <a:rPr lang="en-US" dirty="0"/>
              <a:t>Click to edit Master title style</a:t>
            </a:r>
          </a:p>
        </p:txBody>
      </p:sp>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F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3434967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51960" cy="5791200"/>
          </a:xfrm>
        </p:spPr>
        <p:txBody>
          <a:bodyPr/>
          <a:lstStyle/>
          <a:p>
            <a:r>
              <a:rPr lang="en-US" dirty="0"/>
              <a:t>Click to edit Master title style</a:t>
            </a:r>
          </a:p>
        </p:txBody>
      </p:sp>
      <p:sp>
        <p:nvSpPr>
          <p:cNvPr id="3" name="Content Placeholder 2"/>
          <p:cNvSpPr>
            <a:spLocks noGrp="1"/>
          </p:cNvSpPr>
          <p:nvPr>
            <p:ph idx="1"/>
          </p:nvPr>
        </p:nvSpPr>
        <p:spPr>
          <a:xfrm>
            <a:off x="4572000" y="0"/>
            <a:ext cx="4572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Title 7"/>
          <p:cNvSpPr>
            <a:spLocks noGrp="1"/>
          </p:cNvSpPr>
          <p:nvPr>
            <p:ph type="title"/>
          </p:nvPr>
        </p:nvSpPr>
        <p:spPr>
          <a:xfrm>
            <a:off x="228600" y="182880"/>
            <a:ext cx="4251960" cy="5791200"/>
          </a:xfrm>
        </p:spPr>
        <p:txBody>
          <a:bodyPr/>
          <a:lstStyle>
            <a:lvl1pPr>
              <a:defRPr sz="3000"/>
            </a:lvl1pPr>
          </a:lstStyle>
          <a:p>
            <a:r>
              <a:rPr lang="en-US" dirty="0"/>
              <a:t>Click to edit Master title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Title 7"/>
          <p:cNvSpPr>
            <a:spLocks noGrp="1"/>
          </p:cNvSpPr>
          <p:nvPr>
            <p:ph type="title"/>
          </p:nvPr>
        </p:nvSpPr>
        <p:spPr>
          <a:xfrm>
            <a:off x="137160" y="182880"/>
            <a:ext cx="4251960" cy="5791200"/>
          </a:xfrm>
        </p:spPr>
        <p:txBody>
          <a:bodyPr/>
          <a:lstStyle>
            <a:lvl1pPr marL="0" indent="0">
              <a:defRPr sz="3000"/>
            </a:lvl1pPr>
          </a:lstStyle>
          <a:p>
            <a:r>
              <a:rPr lang="en-US" dirty="0"/>
              <a:t>Click to edit Master title style</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3" name="Title 2"/>
          <p:cNvSpPr>
            <a:spLocks noGrp="1"/>
          </p:cNvSpPr>
          <p:nvPr>
            <p:ph type="title"/>
          </p:nvPr>
        </p:nvSpPr>
        <p:spPr>
          <a:xfrm>
            <a:off x="228600" y="177464"/>
            <a:ext cx="8515984" cy="5791200"/>
          </a:xfrm>
        </p:spPr>
        <p:txBody>
          <a:bodyPr/>
          <a:lstStyle>
            <a:lvl1pPr>
              <a:lnSpc>
                <a:spcPct val="90000"/>
              </a:lnSpc>
              <a:defRPr sz="4800"/>
            </a:lvl1pPr>
          </a:lstStyle>
          <a:p>
            <a:r>
              <a:rPr lang="en-US" dirty="0"/>
              <a:t>Click to edit Master title style</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a:p>
        </p:txBody>
      </p:sp>
      <p:sp>
        <p:nvSpPr>
          <p:cNvPr id="6" name="Title 5"/>
          <p:cNvSpPr>
            <a:spLocks noGrp="1"/>
          </p:cNvSpPr>
          <p:nvPr>
            <p:ph type="title"/>
          </p:nvPr>
        </p:nvSpPr>
        <p:spPr>
          <a:xfrm>
            <a:off x="228600" y="182880"/>
            <a:ext cx="5706166" cy="5791200"/>
          </a:xfrm>
        </p:spPr>
        <p:txBody>
          <a:bodyPr/>
          <a:lstStyle>
            <a:lvl1pPr>
              <a:defRPr sz="3000"/>
            </a:lvl1pPr>
          </a:lstStyle>
          <a:p>
            <a:r>
              <a:rPr lang="en-US" dirty="0"/>
              <a:t>Click to edit Master title style</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08 Title/Text only (standard siz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55613" y="6303264"/>
            <a:ext cx="2895600" cy="26822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a:p>
        </p:txBody>
      </p:sp>
      <p:sp>
        <p:nvSpPr>
          <p:cNvPr id="6" name="Title 5"/>
          <p:cNvSpPr>
            <a:spLocks noGrp="1"/>
          </p:cNvSpPr>
          <p:nvPr>
            <p:ph type="title"/>
          </p:nvPr>
        </p:nvSpPr>
        <p:spPr>
          <a:xfrm>
            <a:off x="227012" y="239184"/>
            <a:ext cx="4297680" cy="5791200"/>
          </a:xfrm>
        </p:spPr>
        <p:txBody>
          <a:bodyPr/>
          <a:lstStyle/>
          <a:p>
            <a:r>
              <a:rPr lang="en-US"/>
              <a:t>Click to edit Master title style</a:t>
            </a:r>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333756" y="427329"/>
            <a:ext cx="6965403" cy="727704"/>
          </a:xfrm>
        </p:spPr>
        <p:txBody>
          <a:bodyPr/>
          <a:lstStyle>
            <a:lvl1pPr>
              <a:defRPr sz="2000" b="1">
                <a:solidFill>
                  <a:srgbClr val="585858"/>
                </a:solidFill>
                <a:latin typeface="Helvetica Neue" charset="0"/>
                <a:ea typeface="Helvetica Neue" charset="0"/>
                <a:cs typeface="Helvetica Neue" charset="0"/>
              </a:defRPr>
            </a:lvl1pPr>
          </a:lstStyle>
          <a:p>
            <a:r>
              <a:rPr lang="en-US" noProof="0" dirty="0"/>
              <a:t>Click to edit Master title style</a:t>
            </a:r>
          </a:p>
        </p:txBody>
      </p:sp>
      <p:sp>
        <p:nvSpPr>
          <p:cNvPr id="4" name="Date Placeholder 3"/>
          <p:cNvSpPr>
            <a:spLocks noGrp="1"/>
          </p:cNvSpPr>
          <p:nvPr>
            <p:ph type="dt" sz="half" idx="10"/>
          </p:nvPr>
        </p:nvSpPr>
        <p:spPr>
          <a:xfrm>
            <a:off x="6961589" y="6303264"/>
            <a:ext cx="1809432" cy="268224"/>
          </a:xfrm>
        </p:spPr>
        <p:txBody>
          <a:bodyPr/>
          <a:lstStyle>
            <a:lvl1pPr>
              <a:defRPr sz="500" b="0" i="0">
                <a:solidFill>
                  <a:srgbClr val="585858"/>
                </a:solidFill>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a:xfrm>
            <a:off x="333755" y="6303264"/>
            <a:ext cx="210312" cy="268224"/>
          </a:xfrm>
        </p:spPr>
        <p:txBody>
          <a:bodyPr/>
          <a:lstStyle>
            <a:lvl1pPr>
              <a:defRPr sz="500" b="0" i="0">
                <a:solidFill>
                  <a:srgbClr val="585858"/>
                </a:solidFill>
                <a:latin typeface="Helvetica Neue" charset="0"/>
                <a:ea typeface="Helvetica Neue" charset="0"/>
                <a:cs typeface="Helvetica Neue" charset="0"/>
              </a:defRPr>
            </a:lvl1pPr>
          </a:lstStyle>
          <a:p>
            <a:fld id="{E4DBDE34-E9B5-E04F-B662-69720E4BCB53}" type="slidenum">
              <a:rPr lang="en-US" smtClean="0"/>
              <a:pPr/>
              <a:t>‹#›</a:t>
            </a:fld>
            <a:endParaRPr lang="en-US"/>
          </a:p>
        </p:txBody>
      </p:sp>
      <p:sp>
        <p:nvSpPr>
          <p:cNvPr id="11" name="Content Placeholder 10"/>
          <p:cNvSpPr>
            <a:spLocks noGrp="1"/>
          </p:cNvSpPr>
          <p:nvPr>
            <p:ph sz="quarter" idx="13"/>
          </p:nvPr>
        </p:nvSpPr>
        <p:spPr>
          <a:xfrm>
            <a:off x="333755" y="1582823"/>
            <a:ext cx="5489529" cy="4491789"/>
          </a:xfrm>
          <a:prstGeom prst="rect">
            <a:avLst/>
          </a:prstGeom>
        </p:spPr>
        <p:txBody>
          <a:bodyPr lIns="0" tIns="0" rIns="0" bIns="0"/>
          <a:lstStyle>
            <a:lvl1pPr>
              <a:spcBef>
                <a:spcPts val="0"/>
              </a:spcBef>
              <a:spcAft>
                <a:spcPts val="1000"/>
              </a:spcAft>
              <a:defRPr sz="1400" strike="noStrike">
                <a:solidFill>
                  <a:srgbClr val="585858"/>
                </a:solidFill>
                <a:latin typeface="Helvetica Neue" charset="0"/>
                <a:ea typeface="Helvetica Neue" charset="0"/>
                <a:cs typeface="Helvetica Neue" charset="0"/>
              </a:defRPr>
            </a:lvl1pPr>
            <a:lvl2pPr>
              <a:spcBef>
                <a:spcPts val="0"/>
              </a:spcBef>
              <a:spcAft>
                <a:spcPts val="1000"/>
              </a:spcAft>
              <a:defRPr sz="1400" strike="noStrike">
                <a:solidFill>
                  <a:srgbClr val="585858"/>
                </a:solidFill>
                <a:latin typeface="Helvetica Neue" charset="0"/>
                <a:ea typeface="Helvetica Neue" charset="0"/>
                <a:cs typeface="Helvetica Neue" charset="0"/>
              </a:defRPr>
            </a:lvl2pPr>
            <a:lvl3pPr>
              <a:spcBef>
                <a:spcPts val="0"/>
              </a:spcBef>
              <a:spcAft>
                <a:spcPts val="1000"/>
              </a:spcAft>
              <a:defRPr sz="1400" strike="noStrike">
                <a:solidFill>
                  <a:srgbClr val="585858"/>
                </a:solidFill>
                <a:latin typeface="Helvetica Neue" charset="0"/>
                <a:ea typeface="Helvetica Neue" charset="0"/>
                <a:cs typeface="Helvetica Neue" charset="0"/>
              </a:defRPr>
            </a:lvl3pPr>
            <a:lvl4pPr>
              <a:spcBef>
                <a:spcPts val="0"/>
              </a:spcBef>
              <a:spcAft>
                <a:spcPts val="1000"/>
              </a:spcAft>
              <a:defRPr sz="1400" strike="noStrike">
                <a:solidFill>
                  <a:srgbClr val="585858"/>
                </a:solidFill>
                <a:latin typeface="Helvetica Neue" charset="0"/>
                <a:ea typeface="Helvetica Neue" charset="0"/>
                <a:cs typeface="Helvetica Neue" charset="0"/>
              </a:defRPr>
            </a:lvl4pPr>
            <a:lvl5pPr>
              <a:spcBef>
                <a:spcPts val="0"/>
              </a:spcBef>
              <a:spcAft>
                <a:spcPts val="1000"/>
              </a:spcAft>
              <a:defRPr sz="1400" strike="noStrike">
                <a:solidFill>
                  <a:srgbClr val="585858"/>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4500"/>
            </a:lvl1pPr>
          </a:lstStyle>
          <a:p>
            <a:r>
              <a:rPr lang="en-US"/>
              <a:t>Click to edit Master title style</a:t>
            </a:r>
            <a:endParaRPr lang="fr-FR"/>
          </a:p>
        </p:txBody>
      </p:sp>
      <p:sp>
        <p:nvSpPr>
          <p:cNvPr id="3" name="Text Placeholder 2"/>
          <p:cNvSpPr>
            <a:spLocks noGrp="1"/>
          </p:cNvSpPr>
          <p:nvPr>
            <p:ph type="body" idx="1"/>
          </p:nvPr>
        </p:nvSpPr>
        <p:spPr>
          <a:xfrm>
            <a:off x="623888" y="4589465"/>
            <a:ext cx="78867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905F41FC-178C-4CA4-8F79-A430634355DA}" type="slidenum">
              <a:rPr lang="en-US">
                <a:solidFill>
                  <a:srgbClr val="000000"/>
                </a:solidFill>
              </a:rPr>
              <a:pPr>
                <a:defRPr/>
              </a:pPr>
              <a:t>‹#›</a:t>
            </a:fld>
            <a:endParaRPr lang="en-US">
              <a:solidFill>
                <a:srgbClr val="000000"/>
              </a:solidFill>
            </a:endParaRPr>
          </a:p>
        </p:txBody>
      </p:sp>
      <p:sp>
        <p:nvSpPr>
          <p:cNvPr id="5"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6273780"/>
            <a:ext cx="521589" cy="281961"/>
          </a:xfrm>
          <a:prstGeom prst="rect">
            <a:avLst/>
          </a:prstGeom>
        </p:spPr>
      </p:pic>
    </p:spTree>
    <p:extLst>
      <p:ext uri="{BB962C8B-B14F-4D97-AF65-F5344CB8AC3E}">
        <p14:creationId xmlns:p14="http://schemas.microsoft.com/office/powerpoint/2010/main" val="3295930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42137703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50681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84598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235103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557894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5965061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6884039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180647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67543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1133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4178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30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3448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04841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2363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41528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481716"/>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255150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33150086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094362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37980682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6443224"/>
            <a:ext cx="20574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43841"/>
            <a:ext cx="41148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5986003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66551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F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072598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360544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978411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1166401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7655756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0884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39318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57980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6940793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30194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2615604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F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327675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56269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635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07683390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7"/>
            <a:ext cx="1297608" cy="701463"/>
          </a:xfrm>
          <a:prstGeom prst="rect">
            <a:avLst/>
          </a:prstGeom>
        </p:spPr>
      </p:pic>
    </p:spTree>
    <p:extLst>
      <p:ext uri="{BB962C8B-B14F-4D97-AF65-F5344CB8AC3E}">
        <p14:creationId xmlns:p14="http://schemas.microsoft.com/office/powerpoint/2010/main" val="15935696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524933"/>
            <a:ext cx="8229601" cy="738664"/>
          </a:xfrm>
        </p:spPr>
        <p:txBody>
          <a:bodyPr/>
          <a:lstStyle>
            <a:lvl1pPr>
              <a:defRPr sz="1800" baseline="0"/>
            </a:lvl1pPr>
          </a:lstStyle>
          <a:p>
            <a:r>
              <a:rPr lang="en-US" dirty="0"/>
              <a:t>Blank page with sentence case headline</a:t>
            </a:r>
          </a:p>
        </p:txBody>
      </p:sp>
      <p:sp>
        <p:nvSpPr>
          <p:cNvPr id="24" name="Text Placeholder 4"/>
          <p:cNvSpPr>
            <a:spLocks noGrp="1"/>
          </p:cNvSpPr>
          <p:nvPr>
            <p:ph type="body" sz="quarter" idx="12" hasCustomPrompt="1"/>
          </p:nvPr>
        </p:nvSpPr>
        <p:spPr>
          <a:xfrm>
            <a:off x="458783" y="5933968"/>
            <a:ext cx="8228017" cy="164149"/>
          </a:xfrm>
        </p:spPr>
        <p:txBody>
          <a:bodyPr/>
          <a:lstStyle>
            <a:lvl1pPr>
              <a:defRPr sz="800"/>
            </a:lvl1pPr>
            <a:lvl2pPr>
              <a:defRPr sz="800"/>
            </a:lvl2pPr>
            <a:lvl3pPr>
              <a:defRPr sz="800"/>
            </a:lvl3pPr>
            <a:lvl4pPr>
              <a:defRPr sz="800"/>
            </a:lvl4pPr>
            <a:lvl5pPr>
              <a:defRPr sz="800"/>
            </a:lvl5pPr>
          </a:lstStyle>
          <a:p>
            <a:pPr lvl="0"/>
            <a:r>
              <a:rPr lang="en-US" dirty="0"/>
              <a:t>Sources or notes as applicable</a:t>
            </a:r>
          </a:p>
        </p:txBody>
      </p:sp>
      <p:sp>
        <p:nvSpPr>
          <p:cNvPr id="25" name="Footer Placeholder 24"/>
          <p:cNvSpPr>
            <a:spLocks noGrp="1"/>
          </p:cNvSpPr>
          <p:nvPr>
            <p:ph type="ftr" sz="quarter" idx="13"/>
          </p:nvPr>
        </p:nvSpPr>
        <p:spPr/>
        <p:txBody>
          <a:bodyPr/>
          <a:lstStyle/>
          <a:p>
            <a:r>
              <a:rPr lang="en-US">
                <a:solidFill>
                  <a:srgbClr val="656565"/>
                </a:solidFill>
              </a:rPr>
              <a:t>IBM Confidential</a:t>
            </a:r>
            <a:endParaRPr lang="en-US" dirty="0">
              <a:solidFill>
                <a:srgbClr val="656565"/>
              </a:solidFill>
            </a:endParaRPr>
          </a:p>
        </p:txBody>
      </p:sp>
      <p:sp>
        <p:nvSpPr>
          <p:cNvPr id="5" name="Rectangle 9"/>
          <p:cNvSpPr>
            <a:spLocks noGrp="1" noChangeArrowheads="1"/>
          </p:cNvSpPr>
          <p:nvPr>
            <p:ph type="dt" sz="half" idx="14"/>
          </p:nvPr>
        </p:nvSpPr>
        <p:spPr>
          <a:xfrm>
            <a:off x="796925" y="6284386"/>
            <a:ext cx="1134270" cy="143932"/>
          </a:xfrm>
          <a:prstGeom prst="rect">
            <a:avLst/>
          </a:prstGeom>
          <a:ln/>
        </p:spPr>
        <p:txBody>
          <a:bodyPr lIns="0" tIns="0" rIns="0" bIns="0"/>
          <a:lstStyle>
            <a:lvl1pPr>
              <a:defRPr sz="800">
                <a:solidFill>
                  <a:schemeClr val="bg1"/>
                </a:solidFill>
              </a:defRPr>
            </a:lvl1pPr>
          </a:lstStyle>
          <a:p>
            <a:pPr>
              <a:defRPr/>
            </a:pPr>
            <a:endParaRPr lang="en-US" dirty="0">
              <a:solidFill>
                <a:srgbClr val="656565"/>
              </a:solidFill>
            </a:endParaRPr>
          </a:p>
        </p:txBody>
      </p:sp>
    </p:spTree>
    <p:extLst>
      <p:ext uri="{BB962C8B-B14F-4D97-AF65-F5344CB8AC3E}">
        <p14:creationId xmlns:p14="http://schemas.microsoft.com/office/powerpoint/2010/main" val="5811910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D2AD-433B-AF4F-9387-7D2A7D75D3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8ADD99-1B93-FC43-AA35-A861E5E8AF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D4941-C4FF-1347-A256-ED82F8387B8D}"/>
              </a:ext>
            </a:extLst>
          </p:cNvPr>
          <p:cNvSpPr>
            <a:spLocks noGrp="1"/>
          </p:cNvSpPr>
          <p:nvPr>
            <p:ph type="dt" sz="half" idx="10"/>
          </p:nvPr>
        </p:nvSpPr>
        <p:spPr/>
        <p:txBody>
          <a:bodyPr/>
          <a:lstStyle/>
          <a:p>
            <a:fld id="{E544E3BE-32BE-EE44-BDD5-5F8E761A1B73}" type="datetimeFigureOut">
              <a:rPr lang="en-US" smtClean="0"/>
              <a:t>10/18/19</a:t>
            </a:fld>
            <a:endParaRPr lang="en-US"/>
          </a:p>
        </p:txBody>
      </p:sp>
      <p:sp>
        <p:nvSpPr>
          <p:cNvPr id="5" name="Footer Placeholder 4">
            <a:extLst>
              <a:ext uri="{FF2B5EF4-FFF2-40B4-BE49-F238E27FC236}">
                <a16:creationId xmlns:a16="http://schemas.microsoft.com/office/drawing/2014/main" id="{F4DD7CFF-784B-FD45-BCE9-7E03ACB0D6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0888E-B5DB-B647-A5C7-0A9DF85A2FA6}"/>
              </a:ext>
            </a:extLst>
          </p:cNvPr>
          <p:cNvSpPr>
            <a:spLocks noGrp="1"/>
          </p:cNvSpPr>
          <p:nvPr>
            <p:ph type="sldNum" sz="quarter" idx="12"/>
          </p:nvPr>
        </p:nvSpPr>
        <p:spPr/>
        <p:txBody>
          <a:bodyPr/>
          <a:lstStyle/>
          <a:p>
            <a:fld id="{BA178B0A-EB97-1243-83C3-E87B28910969}" type="slidenum">
              <a:rPr lang="en-US" smtClean="0"/>
              <a:t>‹#›</a:t>
            </a:fld>
            <a:endParaRPr lang="en-US"/>
          </a:p>
        </p:txBody>
      </p:sp>
    </p:spTree>
    <p:extLst>
      <p:ext uri="{BB962C8B-B14F-4D97-AF65-F5344CB8AC3E}">
        <p14:creationId xmlns:p14="http://schemas.microsoft.com/office/powerpoint/2010/main" val="16099835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7816" y="1873634"/>
            <a:ext cx="4194175" cy="4495871"/>
          </a:xfrm>
        </p:spPr>
        <p:txBody>
          <a:bodyPr/>
          <a:lstStyle>
            <a:lvl1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1pPr>
            <a:lvl2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2pPr>
            <a:lvl3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3pPr>
            <a:lvl4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4pPr>
            <a:lvl5pPr algn="l" rtl="0" eaLnBrk="0" fontAlgn="base" hangingPunct="0">
              <a:spcBef>
                <a:spcPct val="20000"/>
              </a:spcBef>
              <a:spcAft>
                <a:spcPct val="0"/>
              </a:spcAft>
              <a:buClr>
                <a:schemeClr val="tx1"/>
              </a:buClr>
              <a:defRPr lang="en-US" sz="1200" dirty="0">
                <a:solidFill>
                  <a:srgbClr val="000000"/>
                </a:solidFill>
                <a:latin typeface="+mn-lt"/>
                <a:ea typeface="+mn-ea"/>
                <a:cs typeface="ＭＳ Ｐゴシック" charset="0"/>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4389" y="1873634"/>
            <a:ext cx="4195762" cy="4495871"/>
          </a:xfrm>
        </p:spPr>
        <p:txBody>
          <a:bodyPr/>
          <a:lstStyle>
            <a:lvl1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1pPr>
            <a:lvl2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2pPr>
            <a:lvl3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3pPr>
            <a:lvl4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4pPr>
            <a:lvl5pPr algn="l" rtl="0" eaLnBrk="0" fontAlgn="base" hangingPunct="0">
              <a:spcBef>
                <a:spcPct val="20000"/>
              </a:spcBef>
              <a:spcAft>
                <a:spcPct val="0"/>
              </a:spcAft>
              <a:buClr>
                <a:schemeClr val="tx1"/>
              </a:buClr>
              <a:defRPr lang="en-US" sz="1200" dirty="0">
                <a:solidFill>
                  <a:srgbClr val="000000"/>
                </a:solidFill>
                <a:latin typeface="+mn-lt"/>
                <a:ea typeface="+mn-ea"/>
                <a:cs typeface="ＭＳ Ｐゴシック" charset="0"/>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0013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theme" Target="../theme/theme3.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theme" Target="../theme/theme4.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8" Type="http://schemas.openxmlformats.org/officeDocument/2006/relationships/slideLayout" Target="../slideLayouts/slideLayout66.xml"/><Relationship Id="rId3"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65113" y="593725"/>
            <a:ext cx="8545512"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pPr lvl="0"/>
            <a:r>
              <a:rPr lang="en-US" altLang="fr-FR"/>
              <a:t>Click to edit Master title style</a:t>
            </a:r>
          </a:p>
        </p:txBody>
      </p:sp>
      <p:sp>
        <p:nvSpPr>
          <p:cNvPr id="27651" name="Rectangle 3"/>
          <p:cNvSpPr>
            <a:spLocks noGrp="1" noChangeArrowheads="1"/>
          </p:cNvSpPr>
          <p:nvPr>
            <p:ph type="body" idx="1"/>
          </p:nvPr>
        </p:nvSpPr>
        <p:spPr bwMode="auto">
          <a:xfrm>
            <a:off x="266700" y="1873250"/>
            <a:ext cx="854233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p:txBody>
      </p:sp>
      <p:sp>
        <p:nvSpPr>
          <p:cNvPr id="15" name="Rectangle 6"/>
          <p:cNvSpPr>
            <a:spLocks noChangeArrowheads="1"/>
          </p:cNvSpPr>
          <p:nvPr/>
        </p:nvSpPr>
        <p:spPr bwMode="black">
          <a:xfrm>
            <a:off x="5934075" y="6481763"/>
            <a:ext cx="3054350" cy="231475"/>
          </a:xfrm>
          <a:prstGeom prst="rect">
            <a:avLst/>
          </a:prstGeom>
          <a:noFill/>
          <a:ln w="9525">
            <a:noFill/>
            <a:miter lim="800000"/>
            <a:headEnd/>
            <a:tailEnd/>
          </a:ln>
          <a:effectLst/>
        </p:spPr>
        <p:txBody>
          <a:bodyPr lIns="92075" tIns="46038" rIns="92075" bIns="46038">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r>
              <a:rPr lang="en-US" altLang="fr-FR" sz="900" dirty="0"/>
              <a:t>2019</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fld id="{C20FB161-4EA8-49C7-99C6-C6E2F80A94B6}" type="slidenum">
              <a:rPr lang="en-US" altLang="fr-FR" sz="1000"/>
              <a:pPr/>
              <a:t>‹#›</a:t>
            </a:fld>
            <a:endParaRPr lang="en-US" altLang="fr-FR" sz="1000" dirty="0"/>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759" r:id="rId12"/>
  </p:sldLayoutIdLst>
  <p:hf sldNum="0" hdr="0" ftr="0" dt="0"/>
  <p:txStyles>
    <p:titleStyle>
      <a:lvl1pPr algn="l" rtl="0" fontAlgn="base">
        <a:spcBef>
          <a:spcPct val="0"/>
        </a:spcBef>
        <a:spcAft>
          <a:spcPct val="0"/>
        </a:spcAft>
        <a:defRPr sz="2200">
          <a:solidFill>
            <a:schemeClr val="tx1"/>
          </a:solidFill>
          <a:latin typeface="+mj-lt"/>
          <a:ea typeface="+mj-ea"/>
          <a:cs typeface="+mj-cs"/>
        </a:defRPr>
      </a:lvl1pPr>
      <a:lvl2pPr algn="l" rtl="0" fontAlgn="base">
        <a:spcBef>
          <a:spcPct val="0"/>
        </a:spcBef>
        <a:spcAft>
          <a:spcPct val="0"/>
        </a:spcAft>
        <a:defRPr sz="2200">
          <a:solidFill>
            <a:schemeClr val="tx1"/>
          </a:solidFill>
          <a:latin typeface="Arial" charset="0"/>
        </a:defRPr>
      </a:lvl2pPr>
      <a:lvl3pPr algn="l" rtl="0" fontAlgn="base">
        <a:spcBef>
          <a:spcPct val="0"/>
        </a:spcBef>
        <a:spcAft>
          <a:spcPct val="0"/>
        </a:spcAft>
        <a:defRPr sz="2200">
          <a:solidFill>
            <a:schemeClr val="tx1"/>
          </a:solidFill>
          <a:latin typeface="Arial" charset="0"/>
        </a:defRPr>
      </a:lvl3pPr>
      <a:lvl4pPr algn="l" rtl="0" fontAlgn="base">
        <a:spcBef>
          <a:spcPct val="0"/>
        </a:spcBef>
        <a:spcAft>
          <a:spcPct val="0"/>
        </a:spcAft>
        <a:defRPr sz="2200">
          <a:solidFill>
            <a:schemeClr val="tx1"/>
          </a:solidFill>
          <a:latin typeface="Arial" charset="0"/>
        </a:defRPr>
      </a:lvl4pPr>
      <a:lvl5pPr algn="l" rtl="0" fontAlgn="base">
        <a:spcBef>
          <a:spcPct val="0"/>
        </a:spcBef>
        <a:spcAft>
          <a:spcPct val="0"/>
        </a:spcAft>
        <a:defRPr sz="2200">
          <a:solidFill>
            <a:schemeClr val="tx1"/>
          </a:solidFill>
          <a:latin typeface="Arial" charset="0"/>
        </a:defRPr>
      </a:lvl5pPr>
      <a:lvl6pPr marL="457200" algn="l" rtl="0" fontAlgn="base">
        <a:spcBef>
          <a:spcPct val="0"/>
        </a:spcBef>
        <a:spcAft>
          <a:spcPct val="0"/>
        </a:spcAft>
        <a:defRPr sz="2200">
          <a:solidFill>
            <a:schemeClr val="tx1"/>
          </a:solidFill>
          <a:latin typeface="Arial" charset="0"/>
        </a:defRPr>
      </a:lvl6pPr>
      <a:lvl7pPr marL="914400" algn="l" rtl="0" fontAlgn="base">
        <a:spcBef>
          <a:spcPct val="0"/>
        </a:spcBef>
        <a:spcAft>
          <a:spcPct val="0"/>
        </a:spcAft>
        <a:defRPr sz="2200">
          <a:solidFill>
            <a:schemeClr val="tx1"/>
          </a:solidFill>
          <a:latin typeface="Arial" charset="0"/>
        </a:defRPr>
      </a:lvl7pPr>
      <a:lvl8pPr marL="1371600" algn="l" rtl="0" fontAlgn="base">
        <a:spcBef>
          <a:spcPct val="0"/>
        </a:spcBef>
        <a:spcAft>
          <a:spcPct val="0"/>
        </a:spcAft>
        <a:defRPr sz="2200">
          <a:solidFill>
            <a:schemeClr val="tx1"/>
          </a:solidFill>
          <a:latin typeface="Arial" charset="0"/>
        </a:defRPr>
      </a:lvl8pPr>
      <a:lvl9pPr marL="1828800" algn="l" rtl="0" fontAlgn="base">
        <a:spcBef>
          <a:spcPct val="0"/>
        </a:spcBef>
        <a:spcAft>
          <a:spcPct val="0"/>
        </a:spcAft>
        <a:defRPr sz="2200">
          <a:solidFill>
            <a:schemeClr val="tx1"/>
          </a:solidFill>
          <a:latin typeface="Arial" charset="0"/>
        </a:defRPr>
      </a:lvl9pPr>
    </p:titleStyle>
    <p:bodyStyle>
      <a:lvl1pPr marL="176213" indent="-176213" algn="l" rtl="0" fontAlgn="base">
        <a:spcBef>
          <a:spcPct val="20000"/>
        </a:spcBef>
        <a:spcAft>
          <a:spcPct val="0"/>
        </a:spcAft>
        <a:buClr>
          <a:schemeClr val="tx1"/>
        </a:buClr>
        <a:buFont typeface="Wingdings" pitchFamily="2" charset="2"/>
        <a:buChar char="§"/>
        <a:defRPr sz="1600">
          <a:solidFill>
            <a:srgbClr val="000000"/>
          </a:solidFill>
          <a:latin typeface="+mn-lt"/>
          <a:ea typeface="+mn-ea"/>
          <a:cs typeface="+mn-cs"/>
        </a:defRPr>
      </a:lvl1pPr>
      <a:lvl2pPr marL="515938" indent="-225425" algn="l" rtl="0" fontAlgn="base">
        <a:spcBef>
          <a:spcPct val="20000"/>
        </a:spcBef>
        <a:spcAft>
          <a:spcPct val="0"/>
        </a:spcAft>
        <a:buClr>
          <a:schemeClr val="tx1"/>
        </a:buClr>
        <a:buFont typeface="Symbol" pitchFamily="18" charset="2"/>
        <a:buChar char="-"/>
        <a:defRPr sz="1600">
          <a:solidFill>
            <a:schemeClr val="tx1"/>
          </a:solidFill>
          <a:latin typeface="+mn-lt"/>
        </a:defRPr>
      </a:lvl2pPr>
      <a:lvl3pPr marL="804863" indent="-171450" algn="l" rtl="0" fontAlgn="base">
        <a:spcBef>
          <a:spcPct val="20000"/>
        </a:spcBef>
        <a:spcAft>
          <a:spcPct val="0"/>
        </a:spcAft>
        <a:buClr>
          <a:schemeClr val="tx1"/>
        </a:buClr>
        <a:buChar char="•"/>
        <a:defRPr sz="1600">
          <a:solidFill>
            <a:schemeClr val="tx1"/>
          </a:solidFill>
          <a:latin typeface="+mn-lt"/>
        </a:defRPr>
      </a:lvl3pPr>
      <a:lvl4pPr marL="1430338" indent="-176213" algn="l" rtl="0" fontAlgn="base">
        <a:spcBef>
          <a:spcPct val="20000"/>
        </a:spcBef>
        <a:spcAft>
          <a:spcPct val="0"/>
        </a:spcAft>
        <a:buClr>
          <a:schemeClr val="tx1"/>
        </a:buClr>
        <a:buChar char="•"/>
        <a:defRPr sz="1400">
          <a:solidFill>
            <a:schemeClr val="tx1"/>
          </a:solidFill>
          <a:latin typeface="+mn-lt"/>
        </a:defRPr>
      </a:lvl4pPr>
      <a:lvl5pPr marL="1719263" indent="-7938" algn="l" rtl="0" fontAlgn="base">
        <a:spcBef>
          <a:spcPct val="20000"/>
        </a:spcBef>
        <a:spcAft>
          <a:spcPct val="0"/>
        </a:spcAft>
        <a:buClr>
          <a:schemeClr val="tx1"/>
        </a:buClr>
        <a:defRPr sz="1200">
          <a:solidFill>
            <a:schemeClr val="tx1"/>
          </a:solidFill>
          <a:latin typeface="+mn-lt"/>
        </a:defRPr>
      </a:lvl5pPr>
      <a:lvl6pPr marL="2176463" indent="-7938" algn="l" rtl="0" fontAlgn="base">
        <a:spcBef>
          <a:spcPct val="20000"/>
        </a:spcBef>
        <a:spcAft>
          <a:spcPct val="0"/>
        </a:spcAft>
        <a:buClr>
          <a:schemeClr val="tx1"/>
        </a:buClr>
        <a:defRPr sz="1200">
          <a:solidFill>
            <a:schemeClr val="tx1"/>
          </a:solidFill>
          <a:latin typeface="+mn-lt"/>
        </a:defRPr>
      </a:lvl6pPr>
      <a:lvl7pPr marL="2633663" indent="-7938" algn="l" rtl="0" fontAlgn="base">
        <a:spcBef>
          <a:spcPct val="20000"/>
        </a:spcBef>
        <a:spcAft>
          <a:spcPct val="0"/>
        </a:spcAft>
        <a:buClr>
          <a:schemeClr val="tx1"/>
        </a:buClr>
        <a:defRPr sz="1200">
          <a:solidFill>
            <a:schemeClr val="tx1"/>
          </a:solidFill>
          <a:latin typeface="+mn-lt"/>
        </a:defRPr>
      </a:lvl7pPr>
      <a:lvl8pPr marL="3090863" indent="-7938" algn="l" rtl="0" fontAlgn="base">
        <a:spcBef>
          <a:spcPct val="20000"/>
        </a:spcBef>
        <a:spcAft>
          <a:spcPct val="0"/>
        </a:spcAft>
        <a:buClr>
          <a:schemeClr val="tx1"/>
        </a:buClr>
        <a:defRPr sz="1200">
          <a:solidFill>
            <a:schemeClr val="tx1"/>
          </a:solidFill>
          <a:latin typeface="+mn-lt"/>
        </a:defRPr>
      </a:lvl8pPr>
      <a:lvl9pPr marL="3548063" indent="-7938" algn="l" rtl="0" fontAlgn="base">
        <a:spcBef>
          <a:spcPct val="20000"/>
        </a:spcBef>
        <a:spcAft>
          <a:spcPct val="0"/>
        </a:spcAft>
        <a:buClr>
          <a:schemeClr val="tx1"/>
        </a:buCl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7" name="Title Text"/>
          <p:cNvSpPr txBox="1">
            <a:spLocks noGrp="1"/>
          </p:cNvSpPr>
          <p:nvPr>
            <p:ph type="title"/>
          </p:nvPr>
        </p:nvSpPr>
        <p:spPr>
          <a:xfrm>
            <a:off x="182630" y="146467"/>
            <a:ext cx="8866121" cy="687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p>
            <a:r>
              <a:rPr dirty="0"/>
              <a:t>Title Text</a:t>
            </a:r>
          </a:p>
        </p:txBody>
      </p:sp>
      <p:sp>
        <p:nvSpPr>
          <p:cNvPr id="12" name="Slide Number Placeholder 11"/>
          <p:cNvSpPr>
            <a:spLocks noGrp="1"/>
          </p:cNvSpPr>
          <p:nvPr>
            <p:ph type="sldNum" sz="quarter" idx="4"/>
          </p:nvPr>
        </p:nvSpPr>
        <p:spPr>
          <a:xfrm>
            <a:off x="39186" y="6446053"/>
            <a:ext cx="336041" cy="365125"/>
          </a:xfrm>
          <a:prstGeom prst="rect">
            <a:avLst/>
          </a:prstGeom>
        </p:spPr>
        <p:txBody>
          <a:bodyPr vert="horz" lIns="91440" tIns="45720" rIns="91440" bIns="45720" rtlCol="0" anchor="ctr"/>
          <a:lstStyle>
            <a:lvl1pPr algn="ctr">
              <a:defRPr sz="900" b="1">
                <a:solidFill>
                  <a:schemeClr val="accent4"/>
                </a:solidFill>
              </a:defRPr>
            </a:lvl1pPr>
          </a:lstStyle>
          <a:p>
            <a:fld id="{1C751A25-8E68-724D-AE45-79DE399DFE0E}" type="slidenum">
              <a:rPr lang="en-US" smtClean="0"/>
              <a:pPr/>
              <a:t>‹#›</a:t>
            </a:fld>
            <a:endParaRPr lang="en-US"/>
          </a:p>
        </p:txBody>
      </p:sp>
    </p:spTree>
    <p:extLst>
      <p:ext uri="{BB962C8B-B14F-4D97-AF65-F5344CB8AC3E}">
        <p14:creationId xmlns:p14="http://schemas.microsoft.com/office/powerpoint/2010/main" val="2843635581"/>
      </p:ext>
    </p:extLst>
  </p:cSld>
  <p:clrMap bg1="lt1" tx1="dk1" bg2="lt2" tx2="dk2" accent1="accent1" accent2="accent2" accent3="accent3" accent4="accent4" accent5="accent5" accent6="accent6" hlink="hlink" folHlink="folHlink"/>
  <p:sldLayoutIdLst>
    <p:sldLayoutId id="2147483708"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transition spd="med"/>
  <p:hf sldNum="0" hdr="0" ftr="0" dt="0"/>
  <p:txStyles>
    <p:titleStyle>
      <a:lvl1pPr marL="0" marR="0" indent="0" algn="l" defTabSz="309563" latinLnBrk="0">
        <a:lnSpc>
          <a:spcPct val="100000"/>
        </a:lnSpc>
        <a:spcBef>
          <a:spcPts val="0"/>
        </a:spcBef>
        <a:spcAft>
          <a:spcPts val="0"/>
        </a:spcAft>
        <a:buClrTx/>
        <a:buSzTx/>
        <a:buFontTx/>
        <a:buNone/>
        <a:tabLst/>
        <a:defRPr sz="2400" b="1" i="0" u="none" strike="noStrike" cap="none" spc="0" baseline="0">
          <a:ln>
            <a:noFill/>
          </a:ln>
          <a:solidFill>
            <a:schemeClr val="bg1"/>
          </a:solidFill>
          <a:uFillTx/>
          <a:latin typeface="Arial" charset="0"/>
          <a:ea typeface="Arial" charset="0"/>
          <a:cs typeface="Arial" charset="0"/>
          <a:sym typeface="Helvetica"/>
        </a:defRPr>
      </a:lvl1pPr>
      <a:lvl2pPr marL="0" marR="0" indent="1714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2pPr>
      <a:lvl3pPr marL="0" marR="0" indent="3429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3pPr>
      <a:lvl4pPr marL="0" marR="0" indent="5143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4pPr>
      <a:lvl5pPr marL="0" marR="0" indent="6858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5pPr>
      <a:lvl6pPr marL="0" marR="0" indent="8572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6pPr>
      <a:lvl7pPr marL="0" marR="0" indent="10287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7pPr>
      <a:lvl8pPr marL="0" marR="0" indent="12001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8pPr>
      <a:lvl9pPr marL="0" marR="0" indent="13716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9pPr>
    </p:titleStyle>
    <p:bodyStyle>
      <a:lvl1pPr marL="132160" marR="0" indent="-132160" algn="l" defTabSz="685800" rtl="0" eaLnBrk="1" fontAlgn="base" latinLnBrk="0" hangingPunct="1">
        <a:lnSpc>
          <a:spcPct val="100000"/>
        </a:lnSpc>
        <a:spcBef>
          <a:spcPct val="20000"/>
        </a:spcBef>
        <a:spcAft>
          <a:spcPct val="0"/>
        </a:spcAft>
        <a:buClr>
          <a:srgbClr val="000000"/>
        </a:buClr>
        <a:buSzTx/>
        <a:buFont typeface="Wingdings" charset="0"/>
        <a:buChar char="§"/>
        <a:tabLst/>
        <a:defRPr sz="1350" b="0" i="0" u="none" strike="noStrike" cap="none" spc="0" baseline="0">
          <a:ln>
            <a:noFill/>
          </a:ln>
          <a:solidFill>
            <a:schemeClr val="accent3"/>
          </a:solidFill>
          <a:uFillTx/>
          <a:latin typeface="Arial" charset="0"/>
          <a:ea typeface="Arial" charset="0"/>
          <a:cs typeface="Arial" charset="0"/>
          <a:sym typeface="Helvetica Light"/>
        </a:defRPr>
      </a:lvl1pPr>
      <a:lvl2pPr marL="386954" marR="0" indent="-169069" algn="l" defTabSz="685800" rtl="0" eaLnBrk="1" fontAlgn="base" latinLnBrk="0" hangingPunct="1">
        <a:lnSpc>
          <a:spcPct val="100000"/>
        </a:lnSpc>
        <a:spcBef>
          <a:spcPct val="20000"/>
        </a:spcBef>
        <a:spcAft>
          <a:spcPct val="0"/>
        </a:spcAft>
        <a:buClr>
          <a:srgbClr val="000000"/>
        </a:buClr>
        <a:buSzTx/>
        <a:buFont typeface="Symbol" charset="0"/>
        <a:buChar char="-"/>
        <a:tabLst/>
        <a:defRPr sz="1200" b="0" i="0" u="none" strike="noStrike" cap="none" spc="0" baseline="0">
          <a:ln>
            <a:noFill/>
          </a:ln>
          <a:solidFill>
            <a:srgbClr val="E4E1E4"/>
          </a:solidFill>
          <a:uFillTx/>
          <a:latin typeface="Helvetica Light"/>
          <a:ea typeface="Helvetica Light"/>
          <a:cs typeface="Helvetica Light"/>
          <a:sym typeface="Helvetica Light"/>
        </a:defRPr>
      </a:lvl2pPr>
      <a:lvl3pPr marL="603647" marR="0" indent="-128588" algn="l" defTabSz="685800" rtl="0" eaLnBrk="1" fontAlgn="base" latinLnBrk="0" hangingPunct="1">
        <a:lnSpc>
          <a:spcPct val="100000"/>
        </a:lnSpc>
        <a:spcBef>
          <a:spcPct val="20000"/>
        </a:spcBef>
        <a:spcAft>
          <a:spcPct val="0"/>
        </a:spcAft>
        <a:buClr>
          <a:srgbClr val="000000"/>
        </a:buClr>
        <a:buSzTx/>
        <a:buFontTx/>
        <a:buChar char="•"/>
        <a:tabLst/>
        <a:defRPr sz="1200" b="0" i="0" u="none" strike="noStrike" cap="none" spc="0" baseline="0">
          <a:ln>
            <a:noFill/>
          </a:ln>
          <a:solidFill>
            <a:srgbClr val="E4E1E4"/>
          </a:solidFill>
          <a:uFillTx/>
          <a:latin typeface="Helvetica Light"/>
          <a:ea typeface="Helvetica Light"/>
          <a:cs typeface="Helvetica Light"/>
          <a:sym typeface="Helvetica Light"/>
        </a:defRPr>
      </a:lvl3pPr>
      <a:lvl4pPr marL="1428750" marR="0" indent="0" algn="l" defTabSz="309563" latinLnBrk="0">
        <a:lnSpc>
          <a:spcPct val="100000"/>
        </a:lnSpc>
        <a:spcBef>
          <a:spcPts val="1950"/>
        </a:spcBef>
        <a:spcAft>
          <a:spcPts val="0"/>
        </a:spcAft>
        <a:buClrTx/>
        <a:buSzPct val="75000"/>
        <a:buFontTx/>
        <a:buNone/>
        <a:tabLst/>
        <a:defRPr sz="1200" b="0" i="0" u="none" strike="noStrike" cap="none" spc="0" baseline="0">
          <a:ln>
            <a:noFill/>
          </a:ln>
          <a:solidFill>
            <a:schemeClr val="bg1"/>
          </a:solidFill>
          <a:uFillTx/>
          <a:latin typeface="Helvetica Light"/>
          <a:ea typeface="Helvetica Light"/>
          <a:cs typeface="Helvetica Light"/>
          <a:sym typeface="Helvetica Light"/>
        </a:defRPr>
      </a:lvl4pPr>
      <a:lvl5pPr marL="1905000" marR="0" indent="0" algn="l" defTabSz="309563" latinLnBrk="0">
        <a:lnSpc>
          <a:spcPct val="100000"/>
        </a:lnSpc>
        <a:spcBef>
          <a:spcPts val="1950"/>
        </a:spcBef>
        <a:spcAft>
          <a:spcPts val="0"/>
        </a:spcAft>
        <a:buClrTx/>
        <a:buSzPct val="75000"/>
        <a:buFontTx/>
        <a:buNone/>
        <a:tabLst/>
        <a:defRPr sz="1200" b="0" i="0" u="none" strike="noStrike" cap="none" spc="0" baseline="0">
          <a:ln>
            <a:noFill/>
          </a:ln>
          <a:solidFill>
            <a:schemeClr val="bg1"/>
          </a:solidFill>
          <a:uFillTx/>
          <a:latin typeface="Helvetica Light"/>
          <a:ea typeface="Helvetica Light"/>
          <a:cs typeface="Helvetica Light"/>
          <a:sym typeface="Helvetica Light"/>
        </a:defRPr>
      </a:lvl5pPr>
      <a:lvl6pPr marL="2527788" marR="0" indent="-146538" algn="l" defTabSz="309563"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6pPr>
      <a:lvl7pPr marL="3004038" marR="0" indent="-146538" algn="l" defTabSz="309563"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7pPr>
      <a:lvl8pPr marL="3480288" marR="0" indent="-146538" algn="l" defTabSz="309563"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8pPr>
      <a:lvl9pPr marL="3956538" marR="0" indent="-146538" algn="l" defTabSz="309563"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9pPr>
    </p:bodyStyle>
    <p:otherStyle>
      <a:lvl1pPr marL="0" marR="0" indent="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1pPr>
      <a:lvl2pPr marL="0" marR="0" indent="17145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2pPr>
      <a:lvl3pPr marL="0" marR="0" indent="34290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3pPr>
      <a:lvl4pPr marL="0" marR="0" indent="51435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4pPr>
      <a:lvl5pPr marL="0" marR="0" indent="68580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5pPr>
      <a:lvl6pPr marL="0" marR="0" indent="85725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6pPr>
      <a:lvl7pPr marL="0" marR="0" indent="102870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7pPr>
      <a:lvl8pPr marL="0" marR="0" indent="120015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8pPr>
      <a:lvl9pPr marL="0" marR="0" indent="137160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9668"/>
            <a:ext cx="210312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408195" y="229668"/>
            <a:ext cx="2105840" cy="5791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7107556" y="6291072"/>
            <a:ext cx="1809432" cy="268224"/>
          </a:xfrm>
          <a:prstGeom prst="rect">
            <a:avLst/>
          </a:prstGeom>
        </p:spPr>
        <p:txBody>
          <a:bodyPr vert="horz" lIns="0" tIns="0" rIns="0" bIns="0" rtlCol="0" anchor="b" anchorCtr="0"/>
          <a:lstStyle>
            <a:lvl1pPr algn="r">
              <a:defRPr sz="500" b="0" i="0">
                <a:solidFill>
                  <a:srgbClr val="FFFFFF"/>
                </a:solidFill>
                <a:latin typeface="Arial" charset="0"/>
                <a:cs typeface="Arial" charset="0"/>
              </a:defRPr>
            </a:lvl1pPr>
          </a:lstStyle>
          <a:p>
            <a:pPr defTabSz="457200" fontAlgn="auto">
              <a:spcBef>
                <a:spcPts val="0"/>
              </a:spcBef>
              <a:spcAft>
                <a:spcPts val="0"/>
              </a:spcAft>
            </a:pPr>
            <a:endParaRPr lang="en-US" dirty="0"/>
          </a:p>
        </p:txBody>
      </p:sp>
      <p:sp>
        <p:nvSpPr>
          <p:cNvPr id="5" name="Footer Placeholder 4"/>
          <p:cNvSpPr>
            <a:spLocks noGrp="1"/>
          </p:cNvSpPr>
          <p:nvPr>
            <p:ph type="ftr" sz="quarter" idx="3"/>
          </p:nvPr>
        </p:nvSpPr>
        <p:spPr>
          <a:xfrm>
            <a:off x="603504" y="6291072"/>
            <a:ext cx="2895600" cy="268224"/>
          </a:xfrm>
          <a:prstGeom prst="rect">
            <a:avLst/>
          </a:prstGeom>
        </p:spPr>
        <p:txBody>
          <a:bodyPr vert="horz" lIns="0" tIns="0" rIns="0" bIns="0" rtlCol="0" anchor="b" anchorCtr="0"/>
          <a:lstStyle>
            <a:lvl1pPr algn="l">
              <a:defRPr sz="500" b="0" i="0">
                <a:solidFill>
                  <a:srgbClr val="FFFFFF"/>
                </a:solidFill>
                <a:latin typeface="Arial" charset="0"/>
                <a:cs typeface="Arial" charset="0"/>
              </a:defRPr>
            </a:lvl1pPr>
          </a:lstStyle>
          <a:p>
            <a:pPr defTabSz="457200" fontAlgn="auto">
              <a:spcBef>
                <a:spcPts val="0"/>
              </a:spcBef>
              <a:spcAft>
                <a:spcPts val="0"/>
              </a:spcAft>
            </a:pPr>
            <a:endParaRPr lang="en-US" dirty="0"/>
          </a:p>
        </p:txBody>
      </p:sp>
      <p:sp>
        <p:nvSpPr>
          <p:cNvPr id="6" name="Slide Number Placeholder 5"/>
          <p:cNvSpPr>
            <a:spLocks noGrp="1"/>
          </p:cNvSpPr>
          <p:nvPr>
            <p:ph type="sldNum" sz="quarter" idx="4"/>
          </p:nvPr>
        </p:nvSpPr>
        <p:spPr>
          <a:xfrm>
            <a:off x="230188" y="6291072"/>
            <a:ext cx="210312" cy="268224"/>
          </a:xfrm>
          <a:prstGeom prst="rect">
            <a:avLst/>
          </a:prstGeom>
        </p:spPr>
        <p:txBody>
          <a:bodyPr vert="horz" lIns="0" tIns="0" rIns="0" bIns="0" rtlCol="0" anchor="b" anchorCtr="0"/>
          <a:lstStyle>
            <a:lvl1pPr algn="l">
              <a:defRPr sz="500" b="0" i="0">
                <a:solidFill>
                  <a:srgbClr val="FFFFFF"/>
                </a:solidFill>
                <a:latin typeface="Arial" charset="0"/>
                <a:cs typeface="Arial" charset="0"/>
              </a:defRPr>
            </a:lvl1pPr>
          </a:lstStyle>
          <a:p>
            <a:pPr defTabSz="457200" fontAlgn="auto">
              <a:spcBef>
                <a:spcPts val="0"/>
              </a:spcBef>
              <a:spcAft>
                <a:spcPts val="0"/>
              </a:spcAft>
            </a:pPr>
            <a:fld id="{E4DBDE34-E9B5-E04F-B662-69720E4BCB53}" type="slidenum">
              <a:rPr lang="en-US" smtClean="0"/>
              <a:pPr defTabSz="457200" fontAlgn="auto">
                <a:spcBef>
                  <a:spcPts val="0"/>
                </a:spcBef>
                <a:spcAft>
                  <a:spcPts val="0"/>
                </a:spcAft>
              </a:pPr>
              <a:t>‹#›</a:t>
            </a:fld>
            <a:endParaRPr lang="en-US" dirty="0"/>
          </a:p>
        </p:txBody>
      </p:sp>
    </p:spTree>
    <p:extLst>
      <p:ext uri="{BB962C8B-B14F-4D97-AF65-F5344CB8AC3E}">
        <p14:creationId xmlns:p14="http://schemas.microsoft.com/office/powerpoint/2010/main" val="57074867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5" r:id="rId26"/>
    <p:sldLayoutId id="2147483756" r:id="rId27"/>
    <p:sldLayoutId id="2147483758" r:id="rId28"/>
  </p:sldLayoutIdLst>
  <p:hf sldNum="0" hdr="0" ftr="0" dt="0"/>
  <p:txStyles>
    <p:titleStyle>
      <a:lvl1pPr algn="l" defTabSz="457200" rtl="0" eaLnBrk="1" latinLnBrk="0" hangingPunct="1">
        <a:lnSpc>
          <a:spcPct val="100000"/>
        </a:lnSpc>
        <a:spcBef>
          <a:spcPct val="0"/>
        </a:spcBef>
        <a:buNone/>
        <a:defRPr sz="2000" b="0" i="0" kern="1200">
          <a:solidFill>
            <a:srgbClr val="FFFFFF"/>
          </a:solidFill>
          <a:latin typeface="Arial" charset="0"/>
          <a:ea typeface="+mj-ea"/>
          <a:cs typeface="Arial" charset="0"/>
        </a:defRPr>
      </a:lvl1pPr>
    </p:titleStyle>
    <p:bodyStyle>
      <a:lvl1pPr marL="0" indent="0" algn="l" defTabSz="457200" rtl="0" eaLnBrk="1" latinLnBrk="0" hangingPunct="1">
        <a:spcBef>
          <a:spcPts val="1500"/>
        </a:spcBef>
        <a:buFont typeface="Arial"/>
        <a:buNone/>
        <a:defRPr sz="2000" b="0" i="0" kern="1200">
          <a:solidFill>
            <a:srgbClr val="FFFFFF"/>
          </a:solidFill>
          <a:latin typeface="Arial" charset="0"/>
          <a:ea typeface="+mn-ea"/>
          <a:cs typeface="Arial" charset="0"/>
        </a:defRPr>
      </a:lvl1pPr>
      <a:lvl2pPr marL="173038" indent="-173038" algn="l" defTabSz="457200" rtl="0" eaLnBrk="1" latinLnBrk="0" hangingPunct="1">
        <a:spcBef>
          <a:spcPct val="20000"/>
        </a:spcBef>
        <a:buFont typeface="Arial"/>
        <a:buChar char="–"/>
        <a:defRPr sz="2000" b="0" i="0" kern="1200">
          <a:solidFill>
            <a:srgbClr val="FFFFFF"/>
          </a:solidFill>
          <a:latin typeface="Arial" charset="0"/>
          <a:ea typeface="+mn-ea"/>
          <a:cs typeface="Arial" charset="0"/>
        </a:defRPr>
      </a:lvl2pPr>
      <a:lvl3pPr marL="396875" indent="-173038" algn="l" defTabSz="457200" rtl="0" eaLnBrk="1" latinLnBrk="0" hangingPunct="1">
        <a:spcBef>
          <a:spcPct val="20000"/>
        </a:spcBef>
        <a:buFont typeface="Arial"/>
        <a:buChar char="•"/>
        <a:defRPr sz="2000" b="0" i="0" kern="1200">
          <a:solidFill>
            <a:srgbClr val="FFFFFF"/>
          </a:solidFill>
          <a:latin typeface="Arial" charset="0"/>
          <a:ea typeface="+mn-ea"/>
          <a:cs typeface="Arial" charset="0"/>
        </a:defRPr>
      </a:lvl3pPr>
      <a:lvl4pPr marL="625475" indent="-168275" algn="l" defTabSz="457200" rtl="0" eaLnBrk="1" latinLnBrk="0" hangingPunct="1">
        <a:spcBef>
          <a:spcPct val="20000"/>
        </a:spcBef>
        <a:buFont typeface="Arial"/>
        <a:buChar char="–"/>
        <a:defRPr sz="2000" b="0" i="0" kern="1200">
          <a:solidFill>
            <a:srgbClr val="FFFFFF"/>
          </a:solidFill>
          <a:latin typeface="Arial" charset="0"/>
          <a:ea typeface="+mn-ea"/>
          <a:cs typeface="Arial" charset="0"/>
        </a:defRPr>
      </a:lvl4pPr>
      <a:lvl5pPr marL="803275" indent="-173038" algn="l" defTabSz="457200" rtl="0" eaLnBrk="1" latinLnBrk="0" hangingPunct="1">
        <a:spcBef>
          <a:spcPct val="20000"/>
        </a:spcBef>
        <a:buFont typeface="Arial"/>
        <a:buChar char="»"/>
        <a:defRPr sz="2000" b="0" i="0" kern="1200">
          <a:solidFill>
            <a:srgbClr val="FFFFFF"/>
          </a:solidFill>
          <a:latin typeface="Arial" charset="0"/>
          <a:ea typeface="+mn-ea"/>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67887320"/>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7" r:id="rId36"/>
    <p:sldLayoutId id="2147483798" r:id="rId37"/>
    <p:sldLayoutId id="2147483799"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youtube.com/watch?v=SWdEtsMvSn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youtube.com/watch?v=OzAlvH8Pbt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youtube.com/watch?v=8YXs7mioo1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youtube.com/watch?v=0GBulmBkYvU"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Fyz-tFXjN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youtube.com/watch?v=jMWb2AMC31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nnEZymh05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r4ZTaDoeZg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youtube.com/watch?v=I-LBKbbJTD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q_U_Lh5Byr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16myQbWsUdk"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PjWQIrv7Jpc"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_hPhI8pofT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youtube.com/watch?v=RU4OzHXF4KQ"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amXiDf6kn3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_APhWVIBh3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hyperlink" Target="http://w3-01.ibm.com/sales/ssi/cgi-bin/ssialias?infotype=CR&amp;subtype=NA&amp;htmlfid=0CRDD-8NUQJ4&amp;appname=crm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w3-01.ibm.com/sales/ssi/cgi-bin/ssialias?infotype=CR&amp;subtype=NA&amp;htmlfid=0CRDD-9HC8ZW&amp;appname=crmd"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3-01.ibm.com/sales/ssi/cgi-bin/ssialias?infotype=CR&amp;subtype=NA&amp;htmlfid=0CRDD-A63MA6&amp;appname=crm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w3-01.ibm.com/sales/ssi/cgi-bin/ssialias?infotype=CR&amp;subtype=NA&amp;htmlfid=0CRDD-9VCTPJ&amp;appname=crm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noGrp="1"/>
          </p:cNvSpPr>
          <p:nvPr>
            <p:ph type="body" sz="quarter" idx="15"/>
          </p:nvPr>
        </p:nvSpPr>
        <p:spPr>
          <a:xfrm>
            <a:off x="166699" y="5756319"/>
            <a:ext cx="7342415" cy="999502"/>
          </a:xfrm>
        </p:spPr>
        <p:txBody>
          <a:bodyPr/>
          <a:lstStyle/>
          <a:p>
            <a:r>
              <a:rPr lang="en-US" sz="1300" b="1" dirty="0">
                <a:solidFill>
                  <a:schemeClr val="bg1"/>
                </a:solidFill>
              </a:rPr>
              <a:t>Yann Gouedo</a:t>
            </a:r>
          </a:p>
          <a:p>
            <a:r>
              <a:rPr lang="en-US" sz="1300" dirty="0">
                <a:solidFill>
                  <a:schemeClr val="bg1"/>
                </a:solidFill>
              </a:rPr>
              <a:t>Data Scientist Leader – Machine Learning / Artificial Intelligence </a:t>
            </a:r>
          </a:p>
          <a:p>
            <a:r>
              <a:rPr lang="en-US" sz="1300" dirty="0">
                <a:solidFill>
                  <a:schemeClr val="bg1"/>
                </a:solidFill>
              </a:rPr>
              <a:t>Marketing / Risk / Fraud / Maintenance</a:t>
            </a:r>
          </a:p>
          <a:p>
            <a:r>
              <a:rPr lang="en-US" sz="1300" dirty="0">
                <a:solidFill>
                  <a:schemeClr val="bg1"/>
                </a:solidFill>
              </a:rPr>
              <a:t>IBM Certified Senior Data Scientist &amp; IBM Certified Senior Architect</a:t>
            </a:r>
            <a:endParaRPr lang="is-IS" sz="1300" dirty="0">
              <a:solidFill>
                <a:schemeClr val="bg1"/>
              </a:solidFill>
            </a:endParaRPr>
          </a:p>
          <a:p>
            <a:endParaRPr lang="is-IS" dirty="0">
              <a:solidFill>
                <a:schemeClr val="bg1"/>
              </a:solidFill>
            </a:endParaRPr>
          </a:p>
        </p:txBody>
      </p:sp>
      <p:pic>
        <p:nvPicPr>
          <p:cNvPr id="5" name="Picture 4" descr="http://finance-career.edhec.com/wp-content/uploads/2015/04/logo-edhec.png">
            <a:extLst>
              <a:ext uri="{FF2B5EF4-FFF2-40B4-BE49-F238E27FC236}">
                <a16:creationId xmlns:a16="http://schemas.microsoft.com/office/drawing/2014/main" id="{9C777882-55B2-CE4A-AC50-B6328C1AF2A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2013" y="102179"/>
            <a:ext cx="2890348" cy="204338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E2A6D4B-1521-0940-8041-A9B5AB157080}"/>
              </a:ext>
            </a:extLst>
          </p:cNvPr>
          <p:cNvSpPr txBox="1">
            <a:spLocks/>
          </p:cNvSpPr>
          <p:nvPr/>
        </p:nvSpPr>
        <p:spPr>
          <a:xfrm>
            <a:off x="166699" y="2145565"/>
            <a:ext cx="7864248" cy="1455738"/>
          </a:xfrm>
          <a:prstGeom prst="rect">
            <a:avLst/>
          </a:prstGeom>
        </p:spPr>
        <p:txBody>
          <a:bodyPr/>
          <a:lstStyle>
            <a:lvl1pPr marL="0" marR="0" indent="0" algn="l" defTabSz="309563" latinLnBrk="0">
              <a:lnSpc>
                <a:spcPct val="100000"/>
              </a:lnSpc>
              <a:spcBef>
                <a:spcPts val="0"/>
              </a:spcBef>
              <a:spcAft>
                <a:spcPts val="0"/>
              </a:spcAft>
              <a:buClrTx/>
              <a:buSzTx/>
              <a:buFontTx/>
              <a:buNone/>
              <a:tabLst/>
              <a:defRPr sz="2400" b="1" i="0" u="none" strike="noStrike" cap="none" spc="0" baseline="0">
                <a:ln>
                  <a:noFill/>
                </a:ln>
                <a:solidFill>
                  <a:schemeClr val="bg1"/>
                </a:solidFill>
                <a:uFillTx/>
                <a:latin typeface="Arial" charset="0"/>
                <a:ea typeface="Arial" charset="0"/>
                <a:cs typeface="Arial" charset="0"/>
                <a:sym typeface="Helvetica"/>
              </a:defRPr>
            </a:lvl1pPr>
            <a:lvl2pPr marL="0" marR="0" indent="1714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2pPr>
            <a:lvl3pPr marL="0" marR="0" indent="3429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3pPr>
            <a:lvl4pPr marL="0" marR="0" indent="5143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4pPr>
            <a:lvl5pPr marL="0" marR="0" indent="6858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5pPr>
            <a:lvl6pPr marL="0" marR="0" indent="8572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6pPr>
            <a:lvl7pPr marL="0" marR="0" indent="10287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7pPr>
            <a:lvl8pPr marL="0" marR="0" indent="12001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8pPr>
            <a:lvl9pPr marL="0" marR="0" indent="13716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9pPr>
          </a:lstStyle>
          <a:p>
            <a:pPr fontAlgn="auto"/>
            <a:br>
              <a:rPr lang="en-US" sz="2800" kern="0" dirty="0"/>
            </a:br>
            <a:r>
              <a:rPr lang="fr-FR" sz="2600" kern="0" dirty="0"/>
              <a:t>Consumer Insights &amp; </a:t>
            </a:r>
            <a:r>
              <a:rPr lang="fr-FR" sz="2600" kern="0" dirty="0" err="1"/>
              <a:t>Big</a:t>
            </a:r>
            <a:r>
              <a:rPr lang="fr-FR" sz="2600" kern="0" dirty="0"/>
              <a:t> Data</a:t>
            </a:r>
          </a:p>
          <a:p>
            <a:pPr fontAlgn="auto"/>
            <a:r>
              <a:rPr lang="fr-FR" dirty="0"/>
              <a:t>Descriptive </a:t>
            </a:r>
            <a:r>
              <a:rPr lang="fr-FR" dirty="0" err="1"/>
              <a:t>Statistics</a:t>
            </a:r>
            <a:r>
              <a:rPr lang="fr-FR" dirty="0"/>
              <a:t> </a:t>
            </a:r>
            <a:r>
              <a:rPr lang="fr-FR" dirty="0" err="1"/>
              <a:t>with</a:t>
            </a:r>
            <a:r>
              <a:rPr lang="fr-FR" dirty="0"/>
              <a:t> IBM </a:t>
            </a:r>
            <a:r>
              <a:rPr lang="fr-FR"/>
              <a:t>Statistics</a:t>
            </a:r>
            <a:endParaRPr lang="fr-FR" sz="2600" kern="0" dirty="0"/>
          </a:p>
        </p:txBody>
      </p:sp>
    </p:spTree>
    <p:extLst>
      <p:ext uri="{BB962C8B-B14F-4D97-AF65-F5344CB8AC3E}">
        <p14:creationId xmlns:p14="http://schemas.microsoft.com/office/powerpoint/2010/main" val="145643451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63" y="192425"/>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en-US" sz="2400" kern="1200" dirty="0">
                <a:solidFill>
                  <a:srgbClr val="7889FB"/>
                </a:solidFill>
              </a:rPr>
              <a:t>Editions IBM® SPSS® Statistics</a:t>
            </a:r>
          </a:p>
        </p:txBody>
      </p:sp>
      <p:sp>
        <p:nvSpPr>
          <p:cNvPr id="3" name="Content Placeholder 2"/>
          <p:cNvSpPr>
            <a:spLocks noGrp="1"/>
          </p:cNvSpPr>
          <p:nvPr>
            <p:ph idx="1"/>
          </p:nvPr>
        </p:nvSpPr>
        <p:spPr>
          <a:xfrm>
            <a:off x="182563" y="1496245"/>
            <a:ext cx="3246437" cy="1238491"/>
          </a:xfrm>
        </p:spPr>
        <p:txBody>
          <a:bodyPr/>
          <a:lstStyle/>
          <a:p>
            <a:r>
              <a:rPr lang="en-US" sz="1400" dirty="0"/>
              <a:t>IBM SPSS Statistics Base</a:t>
            </a:r>
          </a:p>
          <a:p>
            <a:r>
              <a:rPr lang="en-US" sz="1400" dirty="0"/>
              <a:t>IBM SPSS Advanced Statistics</a:t>
            </a:r>
          </a:p>
          <a:p>
            <a:r>
              <a:rPr lang="en-US" sz="1400" dirty="0"/>
              <a:t>IBM SPSS Custom Tables</a:t>
            </a:r>
          </a:p>
          <a:p>
            <a:r>
              <a:rPr lang="en-US" sz="1400" dirty="0"/>
              <a:t>IBM SPSS Regression</a:t>
            </a:r>
          </a:p>
        </p:txBody>
      </p:sp>
      <p:sp>
        <p:nvSpPr>
          <p:cNvPr id="6" name="TextBox 5"/>
          <p:cNvSpPr txBox="1"/>
          <p:nvPr/>
        </p:nvSpPr>
        <p:spPr>
          <a:xfrm>
            <a:off x="319882" y="1210013"/>
            <a:ext cx="2971800" cy="307777"/>
          </a:xfrm>
          <a:prstGeom prst="rect">
            <a:avLst/>
          </a:prstGeom>
          <a:noFill/>
        </p:spPr>
        <p:txBody>
          <a:bodyPr wrap="square" rtlCol="0">
            <a:spAutoFit/>
          </a:bodyPr>
          <a:lstStyle/>
          <a:p>
            <a:pPr eaLnBrk="1" hangingPunct="1"/>
            <a:r>
              <a:rPr lang="en-US" sz="1400" b="1" dirty="0">
                <a:solidFill>
                  <a:srgbClr val="007DAD"/>
                </a:solidFill>
                <a:latin typeface="Arial" charset="0"/>
                <a:cs typeface="+mn-cs"/>
              </a:rPr>
              <a:t>Statistics </a:t>
            </a:r>
            <a:r>
              <a:rPr lang="en-US" sz="1400" b="1" dirty="0">
                <a:solidFill>
                  <a:srgbClr val="FF0000"/>
                </a:solidFill>
                <a:latin typeface="Arial" charset="0"/>
                <a:cs typeface="+mn-cs"/>
              </a:rPr>
              <a:t>Standard</a:t>
            </a:r>
            <a:r>
              <a:rPr lang="en-US" sz="1400" b="1" dirty="0">
                <a:solidFill>
                  <a:srgbClr val="007DAD"/>
                </a:solidFill>
                <a:latin typeface="Arial" charset="0"/>
                <a:cs typeface="+mn-cs"/>
              </a:rPr>
              <a:t> Bundle</a:t>
            </a:r>
          </a:p>
        </p:txBody>
      </p:sp>
      <p:grpSp>
        <p:nvGrpSpPr>
          <p:cNvPr id="13" name="Group 12"/>
          <p:cNvGrpSpPr/>
          <p:nvPr/>
        </p:nvGrpSpPr>
        <p:grpSpPr>
          <a:xfrm>
            <a:off x="184944" y="3182411"/>
            <a:ext cx="3246437" cy="2972523"/>
            <a:chOff x="2834481" y="1066077"/>
            <a:chExt cx="3246437" cy="2972523"/>
          </a:xfrm>
        </p:grpSpPr>
        <p:sp>
          <p:nvSpPr>
            <p:cNvPr id="9" name="Content Placeholder 2"/>
            <p:cNvSpPr txBox="1">
              <a:spLocks/>
            </p:cNvSpPr>
            <p:nvPr/>
          </p:nvSpPr>
          <p:spPr bwMode="auto">
            <a:xfrm>
              <a:off x="2834481" y="1361834"/>
              <a:ext cx="3246437" cy="26767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mn-lt"/>
                </a:defRPr>
              </a:lvl2pPr>
              <a:lvl3pPr marL="855663" indent="-173038" algn="l" rtl="0" eaLnBrk="0" fontAlgn="base" hangingPunct="0">
                <a:spcBef>
                  <a:spcPct val="0"/>
                </a:spcBef>
                <a:spcAft>
                  <a:spcPct val="0"/>
                </a:spcAft>
                <a:buClr>
                  <a:schemeClr val="tx1"/>
                </a:buClr>
                <a:buChar char="•"/>
                <a:defRPr sz="1600">
                  <a:solidFill>
                    <a:schemeClr val="tx1"/>
                  </a:solidFill>
                  <a:latin typeface="+mn-lt"/>
                </a:defRPr>
              </a:lvl3pPr>
              <a:lvl4pPr marL="1203325" indent="-173038" algn="l" rtl="0" eaLnBrk="0" fontAlgn="base" hangingPunct="0">
                <a:spcBef>
                  <a:spcPct val="20000"/>
                </a:spcBef>
                <a:spcAft>
                  <a:spcPct val="0"/>
                </a:spcAft>
                <a:buClr>
                  <a:schemeClr val="bg1"/>
                </a:buClr>
                <a:defRPr sz="1600">
                  <a:solidFill>
                    <a:schemeClr val="bg1"/>
                  </a:solidFill>
                  <a:latin typeface="+mn-lt"/>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a:lstStyle>
            <a:p>
              <a:pPr>
                <a:buClr>
                  <a:srgbClr val="000000"/>
                </a:buClr>
              </a:pPr>
              <a:r>
                <a:rPr lang="en-US" sz="1400" dirty="0">
                  <a:solidFill>
                    <a:srgbClr val="000000"/>
                  </a:solidFill>
                </a:rPr>
                <a:t>IBM SPSS Statistics Base</a:t>
              </a:r>
            </a:p>
            <a:p>
              <a:pPr>
                <a:buClr>
                  <a:srgbClr val="000000"/>
                </a:buClr>
              </a:pPr>
              <a:r>
                <a:rPr lang="en-US" sz="1400" dirty="0">
                  <a:solidFill>
                    <a:srgbClr val="000000"/>
                  </a:solidFill>
                </a:rPr>
                <a:t>IBM SPSS Advanced Statistics</a:t>
              </a:r>
            </a:p>
            <a:p>
              <a:pPr>
                <a:buClr>
                  <a:srgbClr val="000000"/>
                </a:buClr>
              </a:pPr>
              <a:r>
                <a:rPr lang="en-US" sz="1400" dirty="0">
                  <a:solidFill>
                    <a:srgbClr val="000000"/>
                  </a:solidFill>
                </a:rPr>
                <a:t>IBM SPSS Custom Tables</a:t>
              </a:r>
            </a:p>
            <a:p>
              <a:pPr>
                <a:buClr>
                  <a:srgbClr val="000000"/>
                </a:buClr>
              </a:pPr>
              <a:r>
                <a:rPr lang="en-US" sz="1400" dirty="0">
                  <a:solidFill>
                    <a:srgbClr val="000000"/>
                  </a:solidFill>
                </a:rPr>
                <a:t>IBM SPSS Regression</a:t>
              </a:r>
            </a:p>
            <a:p>
              <a:pPr>
                <a:buClr>
                  <a:srgbClr val="000000"/>
                </a:buClr>
              </a:pPr>
              <a:r>
                <a:rPr lang="en-US" sz="1400" b="1" dirty="0">
                  <a:solidFill>
                    <a:srgbClr val="000000"/>
                  </a:solidFill>
                </a:rPr>
                <a:t>IBM SPSS Data Preparation</a:t>
              </a:r>
            </a:p>
            <a:p>
              <a:pPr>
                <a:buClr>
                  <a:srgbClr val="000000"/>
                </a:buClr>
              </a:pPr>
              <a:r>
                <a:rPr lang="en-US" sz="1400" b="1">
                  <a:solidFill>
                    <a:srgbClr val="000000"/>
                  </a:solidFill>
                </a:rPr>
                <a:t>IBM SPSS Missing Values</a:t>
              </a:r>
            </a:p>
            <a:p>
              <a:pPr>
                <a:buClr>
                  <a:srgbClr val="000000"/>
                </a:buClr>
              </a:pPr>
              <a:r>
                <a:rPr lang="en-US" sz="1400" b="1">
                  <a:solidFill>
                    <a:srgbClr val="000000"/>
                  </a:solidFill>
                </a:rPr>
                <a:t>IBM </a:t>
              </a:r>
              <a:r>
                <a:rPr lang="en-US" sz="1400" b="1" dirty="0">
                  <a:solidFill>
                    <a:srgbClr val="000000"/>
                  </a:solidFill>
                </a:rPr>
                <a:t>SPSS Categories</a:t>
              </a:r>
            </a:p>
            <a:p>
              <a:pPr>
                <a:buClr>
                  <a:srgbClr val="000000"/>
                </a:buClr>
              </a:pPr>
              <a:r>
                <a:rPr lang="en-US" sz="1400" b="1" dirty="0">
                  <a:solidFill>
                    <a:srgbClr val="000000"/>
                  </a:solidFill>
                </a:rPr>
                <a:t>IBM SPSS Decision Trees</a:t>
              </a:r>
            </a:p>
            <a:p>
              <a:pPr>
                <a:buClr>
                  <a:srgbClr val="000000"/>
                </a:buClr>
              </a:pPr>
              <a:r>
                <a:rPr lang="en-US" sz="1400" b="1" dirty="0">
                  <a:solidFill>
                    <a:srgbClr val="000000"/>
                  </a:solidFill>
                </a:rPr>
                <a:t>IBM SPSS Forecasting</a:t>
              </a:r>
            </a:p>
          </p:txBody>
        </p:sp>
        <p:sp>
          <p:nvSpPr>
            <p:cNvPr id="10" name="TextBox 9"/>
            <p:cNvSpPr txBox="1"/>
            <p:nvPr/>
          </p:nvSpPr>
          <p:spPr>
            <a:xfrm>
              <a:off x="2971800" y="1066077"/>
              <a:ext cx="2971800" cy="307777"/>
            </a:xfrm>
            <a:prstGeom prst="rect">
              <a:avLst/>
            </a:prstGeom>
            <a:noFill/>
          </p:spPr>
          <p:txBody>
            <a:bodyPr wrap="square" rtlCol="0">
              <a:spAutoFit/>
            </a:bodyPr>
            <a:lstStyle/>
            <a:p>
              <a:pPr eaLnBrk="1" hangingPunct="1"/>
              <a:r>
                <a:rPr lang="en-US" sz="1400" b="1" dirty="0">
                  <a:solidFill>
                    <a:srgbClr val="007DAD"/>
                  </a:solidFill>
                  <a:latin typeface="Arial" charset="0"/>
                  <a:cs typeface="+mn-cs"/>
                </a:rPr>
                <a:t>Statistics </a:t>
              </a:r>
              <a:r>
                <a:rPr lang="en-US" sz="1400" b="1" dirty="0">
                  <a:solidFill>
                    <a:srgbClr val="FF0000"/>
                  </a:solidFill>
                  <a:latin typeface="Arial" charset="0"/>
                  <a:cs typeface="+mn-cs"/>
                </a:rPr>
                <a:t>Professional</a:t>
              </a:r>
              <a:r>
                <a:rPr lang="en-US" sz="1400" b="1" dirty="0">
                  <a:solidFill>
                    <a:srgbClr val="007DAD"/>
                  </a:solidFill>
                  <a:latin typeface="Arial" charset="0"/>
                  <a:cs typeface="+mn-cs"/>
                </a:rPr>
                <a:t> Bundle</a:t>
              </a:r>
            </a:p>
          </p:txBody>
        </p:sp>
      </p:grpSp>
      <p:sp>
        <p:nvSpPr>
          <p:cNvPr id="15" name="Rectangle 14"/>
          <p:cNvSpPr/>
          <p:nvPr/>
        </p:nvSpPr>
        <p:spPr bwMode="auto">
          <a:xfrm>
            <a:off x="184944" y="1210013"/>
            <a:ext cx="2786856" cy="16009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lnSpc>
                <a:spcPct val="90000"/>
              </a:lnSpc>
            </a:pPr>
            <a:endParaRPr lang="en-US">
              <a:solidFill>
                <a:srgbClr val="007670"/>
              </a:solidFill>
              <a:latin typeface="Arial" charset="0"/>
              <a:cs typeface="+mn-cs"/>
            </a:endParaRPr>
          </a:p>
        </p:txBody>
      </p:sp>
      <p:sp>
        <p:nvSpPr>
          <p:cNvPr id="16" name="Rectangle 15"/>
          <p:cNvSpPr/>
          <p:nvPr/>
        </p:nvSpPr>
        <p:spPr bwMode="auto">
          <a:xfrm>
            <a:off x="184944" y="1219538"/>
            <a:ext cx="3015456" cy="1677123"/>
          </a:xfrm>
          <a:prstGeom prst="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lnSpc>
                <a:spcPct val="90000"/>
              </a:lnSpc>
            </a:pPr>
            <a:endParaRPr lang="en-US">
              <a:solidFill>
                <a:srgbClr val="007670"/>
              </a:solidFill>
              <a:latin typeface="Arial" charset="0"/>
              <a:cs typeface="+mn-cs"/>
            </a:endParaRPr>
          </a:p>
        </p:txBody>
      </p:sp>
      <p:sp>
        <p:nvSpPr>
          <p:cNvPr id="17" name="Rectangle 16"/>
          <p:cNvSpPr/>
          <p:nvPr/>
        </p:nvSpPr>
        <p:spPr bwMode="auto">
          <a:xfrm>
            <a:off x="203994" y="3230036"/>
            <a:ext cx="2996406" cy="3114675"/>
          </a:xfrm>
          <a:prstGeom prst="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lnSpc>
                <a:spcPct val="90000"/>
              </a:lnSpc>
            </a:pPr>
            <a:endParaRPr lang="en-US">
              <a:solidFill>
                <a:srgbClr val="007670"/>
              </a:solidFill>
              <a:latin typeface="Arial" charset="0"/>
              <a:cs typeface="+mn-cs"/>
            </a:endParaRPr>
          </a:p>
        </p:txBody>
      </p:sp>
      <p:grpSp>
        <p:nvGrpSpPr>
          <p:cNvPr id="20" name="Group 19"/>
          <p:cNvGrpSpPr/>
          <p:nvPr/>
        </p:nvGrpSpPr>
        <p:grpSpPr>
          <a:xfrm>
            <a:off x="3294062" y="1219538"/>
            <a:ext cx="6200774" cy="5346317"/>
            <a:chOff x="3294062" y="1047027"/>
            <a:chExt cx="6200774" cy="5346317"/>
          </a:xfrm>
        </p:grpSpPr>
        <p:sp>
          <p:nvSpPr>
            <p:cNvPr id="14" name="Content Placeholder 2"/>
            <p:cNvSpPr txBox="1">
              <a:spLocks/>
            </p:cNvSpPr>
            <p:nvPr/>
          </p:nvSpPr>
          <p:spPr bwMode="auto">
            <a:xfrm>
              <a:off x="6248399" y="1353273"/>
              <a:ext cx="3246437" cy="50400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mn-lt"/>
                </a:defRPr>
              </a:lvl2pPr>
              <a:lvl3pPr marL="855663" indent="-173038" algn="l" rtl="0" eaLnBrk="0" fontAlgn="base" hangingPunct="0">
                <a:spcBef>
                  <a:spcPct val="0"/>
                </a:spcBef>
                <a:spcAft>
                  <a:spcPct val="0"/>
                </a:spcAft>
                <a:buClr>
                  <a:schemeClr val="tx1"/>
                </a:buClr>
                <a:buChar char="•"/>
                <a:defRPr sz="1600">
                  <a:solidFill>
                    <a:schemeClr val="tx1"/>
                  </a:solidFill>
                  <a:latin typeface="+mn-lt"/>
                </a:defRPr>
              </a:lvl3pPr>
              <a:lvl4pPr marL="1203325" indent="-173038" algn="l" rtl="0" eaLnBrk="0" fontAlgn="base" hangingPunct="0">
                <a:spcBef>
                  <a:spcPct val="20000"/>
                </a:spcBef>
                <a:spcAft>
                  <a:spcPct val="0"/>
                </a:spcAft>
                <a:buClr>
                  <a:schemeClr val="bg1"/>
                </a:buClr>
                <a:defRPr sz="1600">
                  <a:solidFill>
                    <a:schemeClr val="bg1"/>
                  </a:solidFill>
                  <a:latin typeface="+mn-lt"/>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a:lstStyle>
            <a:p>
              <a:pPr>
                <a:buClr>
                  <a:srgbClr val="000000"/>
                </a:buClr>
              </a:pPr>
              <a:r>
                <a:rPr lang="en-US" sz="1400" b="1" dirty="0">
                  <a:solidFill>
                    <a:srgbClr val="000000"/>
                  </a:solidFill>
                </a:rPr>
                <a:t>IBM SPSS Conjoint</a:t>
              </a:r>
            </a:p>
            <a:p>
              <a:pPr>
                <a:buClr>
                  <a:srgbClr val="000000"/>
                </a:buClr>
              </a:pPr>
              <a:r>
                <a:rPr lang="en-US" sz="1400" b="1" dirty="0">
                  <a:solidFill>
                    <a:srgbClr val="000000"/>
                  </a:solidFill>
                </a:rPr>
                <a:t>IBM SPSS Exact Tests</a:t>
              </a:r>
            </a:p>
            <a:p>
              <a:pPr>
                <a:buClr>
                  <a:srgbClr val="000000"/>
                </a:buClr>
              </a:pPr>
              <a:r>
                <a:rPr lang="en-US" sz="1400" b="1">
                  <a:solidFill>
                    <a:srgbClr val="000000"/>
                  </a:solidFill>
                </a:rPr>
                <a:t>IBM </a:t>
              </a:r>
              <a:r>
                <a:rPr lang="en-US" sz="1400" b="1" dirty="0">
                  <a:solidFill>
                    <a:srgbClr val="000000"/>
                  </a:solidFill>
                </a:rPr>
                <a:t>SPSS Neural Networks</a:t>
              </a:r>
            </a:p>
            <a:p>
              <a:pPr>
                <a:buClr>
                  <a:srgbClr val="000000"/>
                </a:buClr>
              </a:pPr>
              <a:r>
                <a:rPr lang="en-US" sz="1400" b="1" dirty="0">
                  <a:solidFill>
                    <a:srgbClr val="000000"/>
                  </a:solidFill>
                </a:rPr>
                <a:t>IBM SPSS Direct Marketing</a:t>
              </a:r>
            </a:p>
            <a:p>
              <a:pPr>
                <a:buClr>
                  <a:srgbClr val="000000"/>
                </a:buClr>
              </a:pPr>
              <a:r>
                <a:rPr lang="en-US" sz="1400" b="1" dirty="0">
                  <a:solidFill>
                    <a:srgbClr val="000000"/>
                  </a:solidFill>
                </a:rPr>
                <a:t>IBM Complex Samples</a:t>
              </a:r>
            </a:p>
            <a:p>
              <a:pPr>
                <a:buClr>
                  <a:srgbClr val="000000"/>
                </a:buClr>
              </a:pPr>
              <a:r>
                <a:rPr lang="en-US" sz="1400" b="1" dirty="0">
                  <a:solidFill>
                    <a:srgbClr val="000000"/>
                  </a:solidFill>
                </a:rPr>
                <a:t>IBM SPSS Viz Designer</a:t>
              </a:r>
            </a:p>
            <a:p>
              <a:pPr>
                <a:buClr>
                  <a:srgbClr val="000000"/>
                </a:buClr>
              </a:pPr>
              <a:r>
                <a:rPr lang="en-US" sz="1400" b="1" dirty="0">
                  <a:solidFill>
                    <a:srgbClr val="000000"/>
                  </a:solidFill>
                </a:rPr>
                <a:t>IBM SPSS Amos</a:t>
              </a:r>
            </a:p>
            <a:p>
              <a:pPr>
                <a:buClr>
                  <a:srgbClr val="000000"/>
                </a:buClr>
              </a:pPr>
              <a:r>
                <a:rPr lang="en-US" sz="1400" b="1" dirty="0">
                  <a:solidFill>
                    <a:srgbClr val="000000"/>
                  </a:solidFill>
                </a:rPr>
                <a:t>IBM SPSS SamplePower</a:t>
              </a:r>
            </a:p>
          </p:txBody>
        </p:sp>
        <p:sp>
          <p:nvSpPr>
            <p:cNvPr id="11" name="Content Placeholder 2"/>
            <p:cNvSpPr txBox="1">
              <a:spLocks/>
            </p:cNvSpPr>
            <p:nvPr/>
          </p:nvSpPr>
          <p:spPr bwMode="auto">
            <a:xfrm>
              <a:off x="3339725" y="1353273"/>
              <a:ext cx="2960617" cy="30384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mn-lt"/>
                </a:defRPr>
              </a:lvl2pPr>
              <a:lvl3pPr marL="855663" indent="-173038" algn="l" rtl="0" eaLnBrk="0" fontAlgn="base" hangingPunct="0">
                <a:spcBef>
                  <a:spcPct val="0"/>
                </a:spcBef>
                <a:spcAft>
                  <a:spcPct val="0"/>
                </a:spcAft>
                <a:buClr>
                  <a:schemeClr val="tx1"/>
                </a:buClr>
                <a:buChar char="•"/>
                <a:defRPr sz="1600">
                  <a:solidFill>
                    <a:schemeClr val="tx1"/>
                  </a:solidFill>
                  <a:latin typeface="+mn-lt"/>
                </a:defRPr>
              </a:lvl3pPr>
              <a:lvl4pPr marL="1203325" indent="-173038" algn="l" rtl="0" eaLnBrk="0" fontAlgn="base" hangingPunct="0">
                <a:spcBef>
                  <a:spcPct val="20000"/>
                </a:spcBef>
                <a:spcAft>
                  <a:spcPct val="0"/>
                </a:spcAft>
                <a:buClr>
                  <a:schemeClr val="bg1"/>
                </a:buClr>
                <a:defRPr sz="1600">
                  <a:solidFill>
                    <a:schemeClr val="bg1"/>
                  </a:solidFill>
                  <a:latin typeface="+mn-lt"/>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a:lstStyle>
            <a:p>
              <a:pPr>
                <a:buClr>
                  <a:srgbClr val="000000"/>
                </a:buClr>
              </a:pPr>
              <a:r>
                <a:rPr lang="en-US" sz="1400" dirty="0">
                  <a:solidFill>
                    <a:srgbClr val="000000"/>
                  </a:solidFill>
                </a:rPr>
                <a:t>IBM SPSS Statistics Base</a:t>
              </a:r>
            </a:p>
            <a:p>
              <a:pPr>
                <a:buClr>
                  <a:srgbClr val="000000"/>
                </a:buClr>
              </a:pPr>
              <a:r>
                <a:rPr lang="en-US" sz="1400" dirty="0">
                  <a:solidFill>
                    <a:srgbClr val="000000"/>
                  </a:solidFill>
                </a:rPr>
                <a:t>IBM SPSS Advanced Statistics</a:t>
              </a:r>
            </a:p>
            <a:p>
              <a:pPr>
                <a:buClr>
                  <a:srgbClr val="000000"/>
                </a:buClr>
              </a:pPr>
              <a:r>
                <a:rPr lang="en-US" sz="1400" dirty="0">
                  <a:solidFill>
                    <a:srgbClr val="000000"/>
                  </a:solidFill>
                </a:rPr>
                <a:t>IBM SPSS Custom Tables</a:t>
              </a:r>
            </a:p>
            <a:p>
              <a:pPr>
                <a:buClr>
                  <a:srgbClr val="000000"/>
                </a:buClr>
              </a:pPr>
              <a:r>
                <a:rPr lang="en-US" sz="1400" dirty="0">
                  <a:solidFill>
                    <a:srgbClr val="000000"/>
                  </a:solidFill>
                </a:rPr>
                <a:t>IBM SPSS Regression</a:t>
              </a:r>
            </a:p>
            <a:p>
              <a:pPr>
                <a:buClr>
                  <a:srgbClr val="000000"/>
                </a:buClr>
              </a:pPr>
              <a:r>
                <a:rPr lang="en-US" sz="1400" dirty="0">
                  <a:solidFill>
                    <a:srgbClr val="000000"/>
                  </a:solidFill>
                </a:rPr>
                <a:t>IBM SPSS Data Preparation</a:t>
              </a:r>
            </a:p>
            <a:p>
              <a:pPr>
                <a:buClr>
                  <a:srgbClr val="000000"/>
                </a:buClr>
              </a:pPr>
              <a:r>
                <a:rPr lang="en-US" sz="1400" dirty="0">
                  <a:solidFill>
                    <a:srgbClr val="000000"/>
                  </a:solidFill>
                </a:rPr>
                <a:t>IBM SPSS Categories</a:t>
              </a:r>
            </a:p>
            <a:p>
              <a:pPr>
                <a:buClr>
                  <a:srgbClr val="000000"/>
                </a:buClr>
              </a:pPr>
              <a:r>
                <a:rPr lang="en-US" sz="1400" dirty="0">
                  <a:solidFill>
                    <a:srgbClr val="000000"/>
                  </a:solidFill>
                </a:rPr>
                <a:t>IBM SPSS Decision Trees</a:t>
              </a:r>
            </a:p>
            <a:p>
              <a:pPr>
                <a:buClr>
                  <a:srgbClr val="000000"/>
                </a:buClr>
              </a:pPr>
              <a:r>
                <a:rPr lang="en-US" sz="1400" dirty="0">
                  <a:solidFill>
                    <a:srgbClr val="000000"/>
                  </a:solidFill>
                </a:rPr>
                <a:t>IBM SPSS Forecasting</a:t>
              </a:r>
            </a:p>
            <a:p>
              <a:pPr>
                <a:buClr>
                  <a:srgbClr val="000000"/>
                </a:buClr>
              </a:pPr>
              <a:r>
                <a:rPr lang="en-US" sz="1400" b="1" dirty="0">
                  <a:solidFill>
                    <a:srgbClr val="000000"/>
                  </a:solidFill>
                </a:rPr>
                <a:t>IBM SPSS Bootstrapping</a:t>
              </a:r>
            </a:p>
            <a:p>
              <a:pPr marL="0" indent="0">
                <a:buClr>
                  <a:srgbClr val="000000"/>
                </a:buClr>
                <a:buFont typeface="Wingdings" pitchFamily="2" charset="2"/>
                <a:buNone/>
              </a:pPr>
              <a:endParaRPr lang="en-US" sz="1400" dirty="0">
                <a:solidFill>
                  <a:srgbClr val="000000"/>
                </a:solidFill>
              </a:endParaRPr>
            </a:p>
          </p:txBody>
        </p:sp>
        <p:sp>
          <p:nvSpPr>
            <p:cNvPr id="12" name="TextBox 11"/>
            <p:cNvSpPr txBox="1"/>
            <p:nvPr/>
          </p:nvSpPr>
          <p:spPr>
            <a:xfrm>
              <a:off x="4953000" y="1067041"/>
              <a:ext cx="3108399" cy="307777"/>
            </a:xfrm>
            <a:prstGeom prst="rect">
              <a:avLst/>
            </a:prstGeom>
            <a:noFill/>
          </p:spPr>
          <p:txBody>
            <a:bodyPr wrap="square" rtlCol="0">
              <a:spAutoFit/>
            </a:bodyPr>
            <a:lstStyle/>
            <a:p>
              <a:pPr eaLnBrk="1" hangingPunct="1"/>
              <a:r>
                <a:rPr lang="en-US" sz="1400" b="1" dirty="0">
                  <a:solidFill>
                    <a:srgbClr val="007DAD"/>
                  </a:solidFill>
                  <a:latin typeface="Arial" charset="0"/>
                  <a:cs typeface="+mn-cs"/>
                </a:rPr>
                <a:t>Statistics </a:t>
              </a:r>
              <a:r>
                <a:rPr lang="en-US" sz="1400" b="1" dirty="0">
                  <a:solidFill>
                    <a:srgbClr val="FF0000"/>
                  </a:solidFill>
                  <a:latin typeface="Arial" charset="0"/>
                  <a:cs typeface="+mn-cs"/>
                </a:rPr>
                <a:t>Premium</a:t>
              </a:r>
              <a:r>
                <a:rPr lang="en-US" sz="1400" b="1" dirty="0">
                  <a:solidFill>
                    <a:srgbClr val="007DAD"/>
                  </a:solidFill>
                  <a:latin typeface="Arial" charset="0"/>
                  <a:cs typeface="+mn-cs"/>
                </a:rPr>
                <a:t> Bundle</a:t>
              </a:r>
            </a:p>
          </p:txBody>
        </p:sp>
        <p:sp>
          <p:nvSpPr>
            <p:cNvPr id="18" name="Rectangle 17"/>
            <p:cNvSpPr/>
            <p:nvPr/>
          </p:nvSpPr>
          <p:spPr bwMode="auto">
            <a:xfrm>
              <a:off x="3294062" y="1047027"/>
              <a:ext cx="5545137" cy="5125173"/>
            </a:xfrm>
            <a:prstGeom prst="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lnSpc>
                  <a:spcPct val="90000"/>
                </a:lnSpc>
              </a:pPr>
              <a:endParaRPr lang="en-US">
                <a:solidFill>
                  <a:srgbClr val="007670"/>
                </a:solidFill>
                <a:latin typeface="Arial" charset="0"/>
                <a:cs typeface="+mn-cs"/>
              </a:endParaRPr>
            </a:p>
          </p:txBody>
        </p:sp>
      </p:grpSp>
    </p:spTree>
    <p:extLst>
      <p:ext uri="{BB962C8B-B14F-4D97-AF65-F5344CB8AC3E}">
        <p14:creationId xmlns:p14="http://schemas.microsoft.com/office/powerpoint/2010/main" val="4203152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3"/>
          <p:cNvSpPr>
            <a:spLocks noGrp="1" noChangeArrowheads="1"/>
          </p:cNvSpPr>
          <p:nvPr>
            <p:ph type="title"/>
          </p:nvPr>
        </p:nvSpPr>
        <p:spPr>
          <a:xfrm>
            <a:off x="125186" y="165461"/>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en-US" sz="2400" kern="1200" dirty="0">
                <a:solidFill>
                  <a:srgbClr val="7889FB"/>
                </a:solidFill>
              </a:rPr>
              <a:t>IBM SPSS Statistics and the Analytical Process</a:t>
            </a:r>
          </a:p>
        </p:txBody>
      </p:sp>
      <p:pic>
        <p:nvPicPr>
          <p:cNvPr id="4100" name="Picture 2" descr="Survey research circle BW"/>
          <p:cNvPicPr>
            <a:picLocks noGrp="1" noChangeAspect="1" noChangeArrowheads="1"/>
          </p:cNvPicPr>
          <p:nvPr>
            <p:ph sz="half" idx="1"/>
          </p:nvPr>
        </p:nvPicPr>
        <p:blipFill>
          <a:blip r:embed="rId3" cstate="print"/>
          <a:srcRect/>
          <a:stretch>
            <a:fillRect/>
          </a:stretch>
        </p:blipFill>
        <p:spPr>
          <a:xfrm>
            <a:off x="1789114" y="836712"/>
            <a:ext cx="4637087" cy="4500562"/>
          </a:xfrm>
          <a:noFill/>
        </p:spPr>
      </p:pic>
      <p:grpSp>
        <p:nvGrpSpPr>
          <p:cNvPr id="2" name="Group 4"/>
          <p:cNvGrpSpPr>
            <a:grpSpLocks/>
          </p:cNvGrpSpPr>
          <p:nvPr/>
        </p:nvGrpSpPr>
        <p:grpSpPr bwMode="auto">
          <a:xfrm>
            <a:off x="5741988" y="1779914"/>
            <a:ext cx="1535112" cy="461962"/>
            <a:chOff x="4139" y="1605"/>
            <a:chExt cx="967" cy="291"/>
          </a:xfrm>
        </p:grpSpPr>
        <p:sp>
          <p:nvSpPr>
            <p:cNvPr id="4128" name="Text Box 5"/>
            <p:cNvSpPr txBox="1">
              <a:spLocks noChangeArrowheads="1"/>
            </p:cNvSpPr>
            <p:nvPr/>
          </p:nvSpPr>
          <p:spPr bwMode="ltGray">
            <a:xfrm>
              <a:off x="4146" y="1605"/>
              <a:ext cx="960" cy="288"/>
            </a:xfrm>
            <a:prstGeom prst="rect">
              <a:avLst/>
            </a:prstGeom>
            <a:noFill/>
            <a:ln w="9525" algn="ctr">
              <a:noFill/>
              <a:miter lim="800000"/>
              <a:headEnd/>
              <a:tailEnd/>
            </a:ln>
          </p:spPr>
          <p:txBody>
            <a:bodyPr wrap="none">
              <a:spAutoFit/>
            </a:bodyPr>
            <a:lstStyle/>
            <a:p>
              <a:r>
                <a:rPr lang="en-US" sz="2400" b="1" dirty="0">
                  <a:solidFill>
                    <a:schemeClr val="accent2"/>
                  </a:solidFill>
                  <a:latin typeface="Trebuchet MS" pitchFamily="34" charset="0"/>
                </a:rPr>
                <a:t>1.</a:t>
              </a:r>
              <a:r>
                <a:rPr lang="en-US" dirty="0">
                  <a:latin typeface="Trebuchet MS" pitchFamily="34" charset="0"/>
                </a:rPr>
                <a:t>  </a:t>
              </a:r>
              <a:r>
                <a:rPr lang="en-US" b="1" dirty="0">
                  <a:latin typeface="Trebuchet MS" pitchFamily="34" charset="0"/>
                </a:rPr>
                <a:t>Planning</a:t>
              </a:r>
            </a:p>
          </p:txBody>
        </p:sp>
        <p:sp>
          <p:nvSpPr>
            <p:cNvPr id="798726" name="Oval 6"/>
            <p:cNvSpPr>
              <a:spLocks noChangeArrowheads="1"/>
            </p:cNvSpPr>
            <p:nvPr/>
          </p:nvSpPr>
          <p:spPr bwMode="ltGray">
            <a:xfrm>
              <a:off x="4139" y="1621"/>
              <a:ext cx="291" cy="275"/>
            </a:xfrm>
            <a:prstGeom prst="ellipse">
              <a:avLst/>
            </a:prstGeom>
            <a:noFill/>
            <a:ln w="19050" algn="ctr">
              <a:solidFill>
                <a:schemeClr val="bg2"/>
              </a:solidFill>
              <a:round/>
              <a:headEnd/>
              <a:tailEnd/>
            </a:ln>
            <a:effectLst>
              <a:prstShdw prst="shdw18" dist="17961" dir="13500000">
                <a:schemeClr val="bg2">
                  <a:gamma/>
                  <a:shade val="60000"/>
                  <a:invGamma/>
                </a:schemeClr>
              </a:prstShdw>
            </a:effectLst>
          </p:spPr>
          <p:txBody>
            <a:bodyPr wrap="none" anchor="ctr"/>
            <a:lstStyle/>
            <a:p>
              <a:pPr>
                <a:defRPr/>
              </a:pPr>
              <a:endParaRPr lang="en-US" dirty="0"/>
            </a:p>
          </p:txBody>
        </p:sp>
      </p:grpSp>
      <p:grpSp>
        <p:nvGrpSpPr>
          <p:cNvPr id="3" name="Group 7"/>
          <p:cNvGrpSpPr>
            <a:grpSpLocks/>
          </p:cNvGrpSpPr>
          <p:nvPr/>
        </p:nvGrpSpPr>
        <p:grpSpPr bwMode="auto">
          <a:xfrm>
            <a:off x="5945755" y="3212403"/>
            <a:ext cx="2263775" cy="457200"/>
            <a:chOff x="3836" y="2246"/>
            <a:chExt cx="1426" cy="288"/>
          </a:xfrm>
        </p:grpSpPr>
        <p:sp>
          <p:nvSpPr>
            <p:cNvPr id="4126" name="Text Box 8"/>
            <p:cNvSpPr txBox="1">
              <a:spLocks noChangeArrowheads="1"/>
            </p:cNvSpPr>
            <p:nvPr/>
          </p:nvSpPr>
          <p:spPr bwMode="ltGray">
            <a:xfrm>
              <a:off x="3853" y="2246"/>
              <a:ext cx="1409" cy="288"/>
            </a:xfrm>
            <a:prstGeom prst="rect">
              <a:avLst/>
            </a:prstGeom>
            <a:noFill/>
            <a:ln w="9525" algn="ctr">
              <a:noFill/>
              <a:miter lim="800000"/>
              <a:headEnd/>
              <a:tailEnd/>
            </a:ln>
          </p:spPr>
          <p:txBody>
            <a:bodyPr wrap="none">
              <a:spAutoFit/>
            </a:bodyPr>
            <a:lstStyle/>
            <a:p>
              <a:r>
                <a:rPr lang="en-US" sz="2400" b="1" dirty="0">
                  <a:solidFill>
                    <a:schemeClr val="accent2"/>
                  </a:solidFill>
                  <a:latin typeface="Trebuchet MS" pitchFamily="34" charset="0"/>
                </a:rPr>
                <a:t>2.</a:t>
              </a:r>
              <a:r>
                <a:rPr lang="en-US" dirty="0">
                  <a:latin typeface="Trebuchet MS" pitchFamily="34" charset="0"/>
                </a:rPr>
                <a:t>  </a:t>
              </a:r>
              <a:r>
                <a:rPr lang="en-US" b="1" dirty="0">
                  <a:latin typeface="Trebuchet MS" pitchFamily="34" charset="0"/>
                </a:rPr>
                <a:t>Data Collection</a:t>
              </a:r>
            </a:p>
          </p:txBody>
        </p:sp>
        <p:sp>
          <p:nvSpPr>
            <p:cNvPr id="798729" name="Oval 9"/>
            <p:cNvSpPr>
              <a:spLocks noChangeArrowheads="1"/>
            </p:cNvSpPr>
            <p:nvPr/>
          </p:nvSpPr>
          <p:spPr bwMode="ltGray">
            <a:xfrm>
              <a:off x="3836" y="2257"/>
              <a:ext cx="291" cy="275"/>
            </a:xfrm>
            <a:prstGeom prst="ellipse">
              <a:avLst/>
            </a:prstGeom>
            <a:noFill/>
            <a:ln w="19050" algn="ctr">
              <a:solidFill>
                <a:schemeClr val="bg2"/>
              </a:solidFill>
              <a:round/>
              <a:headEnd/>
              <a:tailEnd/>
            </a:ln>
            <a:effectLst>
              <a:prstShdw prst="shdw18" dist="17961" dir="13500000">
                <a:schemeClr val="bg2">
                  <a:gamma/>
                  <a:shade val="60000"/>
                  <a:invGamma/>
                </a:schemeClr>
              </a:prstShdw>
            </a:effectLst>
          </p:spPr>
          <p:txBody>
            <a:bodyPr wrap="none" anchor="ctr"/>
            <a:lstStyle/>
            <a:p>
              <a:pPr>
                <a:defRPr/>
              </a:pPr>
              <a:endParaRPr lang="en-US" dirty="0"/>
            </a:p>
          </p:txBody>
        </p:sp>
      </p:grpSp>
      <p:grpSp>
        <p:nvGrpSpPr>
          <p:cNvPr id="4" name="Group 10"/>
          <p:cNvGrpSpPr>
            <a:grpSpLocks/>
          </p:cNvGrpSpPr>
          <p:nvPr/>
        </p:nvGrpSpPr>
        <p:grpSpPr bwMode="auto">
          <a:xfrm>
            <a:off x="5259387" y="4401555"/>
            <a:ext cx="1889125" cy="457200"/>
            <a:chOff x="3938" y="3178"/>
            <a:chExt cx="1190" cy="288"/>
          </a:xfrm>
        </p:grpSpPr>
        <p:sp>
          <p:nvSpPr>
            <p:cNvPr id="4124" name="Text Box 11"/>
            <p:cNvSpPr txBox="1">
              <a:spLocks noChangeArrowheads="1"/>
            </p:cNvSpPr>
            <p:nvPr/>
          </p:nvSpPr>
          <p:spPr bwMode="ltGray">
            <a:xfrm>
              <a:off x="3949" y="3178"/>
              <a:ext cx="1179" cy="288"/>
            </a:xfrm>
            <a:prstGeom prst="rect">
              <a:avLst/>
            </a:prstGeom>
            <a:noFill/>
            <a:ln w="9525" algn="ctr">
              <a:noFill/>
              <a:miter lim="800000"/>
              <a:headEnd/>
              <a:tailEnd/>
            </a:ln>
          </p:spPr>
          <p:txBody>
            <a:bodyPr wrap="none">
              <a:spAutoFit/>
            </a:bodyPr>
            <a:lstStyle/>
            <a:p>
              <a:r>
                <a:rPr lang="en-US" sz="2400" b="1" dirty="0">
                  <a:solidFill>
                    <a:schemeClr val="accent2"/>
                  </a:solidFill>
                  <a:latin typeface="Trebuchet MS" pitchFamily="34" charset="0"/>
                </a:rPr>
                <a:t>3.</a:t>
              </a:r>
              <a:r>
                <a:rPr lang="en-US" dirty="0">
                  <a:latin typeface="Trebuchet MS" pitchFamily="34" charset="0"/>
                </a:rPr>
                <a:t>  </a:t>
              </a:r>
              <a:r>
                <a:rPr lang="en-US" b="1" dirty="0">
                  <a:latin typeface="Trebuchet MS" pitchFamily="34" charset="0"/>
                </a:rPr>
                <a:t>Data Access</a:t>
              </a:r>
            </a:p>
          </p:txBody>
        </p:sp>
        <p:sp>
          <p:nvSpPr>
            <p:cNvPr id="798732" name="Oval 12"/>
            <p:cNvSpPr>
              <a:spLocks noChangeArrowheads="1"/>
            </p:cNvSpPr>
            <p:nvPr/>
          </p:nvSpPr>
          <p:spPr bwMode="ltGray">
            <a:xfrm>
              <a:off x="3938" y="3183"/>
              <a:ext cx="291" cy="275"/>
            </a:xfrm>
            <a:prstGeom prst="ellipse">
              <a:avLst/>
            </a:prstGeom>
            <a:noFill/>
            <a:ln w="19050" algn="ctr">
              <a:solidFill>
                <a:schemeClr val="bg2"/>
              </a:solidFill>
              <a:round/>
              <a:headEnd/>
              <a:tailEnd/>
            </a:ln>
            <a:effectLst>
              <a:prstShdw prst="shdw18" dist="17961" dir="13500000">
                <a:schemeClr val="bg2">
                  <a:gamma/>
                  <a:shade val="60000"/>
                  <a:invGamma/>
                </a:schemeClr>
              </a:prstShdw>
            </a:effectLst>
          </p:spPr>
          <p:txBody>
            <a:bodyPr wrap="none" anchor="ctr"/>
            <a:lstStyle/>
            <a:p>
              <a:pPr>
                <a:defRPr/>
              </a:pPr>
              <a:endParaRPr lang="en-US" dirty="0"/>
            </a:p>
          </p:txBody>
        </p:sp>
      </p:grpSp>
      <p:sp>
        <p:nvSpPr>
          <p:cNvPr id="4122" name="Text Box 14"/>
          <p:cNvSpPr txBox="1">
            <a:spLocks noChangeArrowheads="1"/>
          </p:cNvSpPr>
          <p:nvPr/>
        </p:nvSpPr>
        <p:spPr bwMode="ltGray">
          <a:xfrm>
            <a:off x="2836634" y="5440915"/>
            <a:ext cx="2816227" cy="701731"/>
          </a:xfrm>
          <a:prstGeom prst="rect">
            <a:avLst/>
          </a:prstGeom>
          <a:noFill/>
          <a:ln w="9525" algn="ctr">
            <a:noFill/>
            <a:miter lim="800000"/>
            <a:headEnd/>
            <a:tailEnd/>
          </a:ln>
        </p:spPr>
        <p:txBody>
          <a:bodyPr wrap="square">
            <a:spAutoFit/>
          </a:bodyPr>
          <a:lstStyle/>
          <a:p>
            <a:pPr marL="342900" indent="-342900"/>
            <a:r>
              <a:rPr lang="en-US" b="1" dirty="0">
                <a:latin typeface="Trebuchet MS" pitchFamily="34" charset="0"/>
              </a:rPr>
              <a:t>Data Management </a:t>
            </a:r>
          </a:p>
          <a:p>
            <a:pPr marL="342900" indent="-342900"/>
            <a:r>
              <a:rPr lang="en-US" b="1" dirty="0">
                <a:latin typeface="Trebuchet MS" pitchFamily="34" charset="0"/>
              </a:rPr>
              <a:t>and Preparation</a:t>
            </a:r>
          </a:p>
        </p:txBody>
      </p:sp>
      <p:sp>
        <p:nvSpPr>
          <p:cNvPr id="798735" name="Oval 15"/>
          <p:cNvSpPr>
            <a:spLocks noChangeArrowheads="1"/>
          </p:cNvSpPr>
          <p:nvPr/>
        </p:nvSpPr>
        <p:spPr bwMode="ltGray">
          <a:xfrm>
            <a:off x="3782786" y="4926677"/>
            <a:ext cx="461962" cy="436562"/>
          </a:xfrm>
          <a:prstGeom prst="ellipse">
            <a:avLst/>
          </a:prstGeom>
          <a:noFill/>
          <a:ln w="19050" algn="ctr">
            <a:solidFill>
              <a:schemeClr val="bg2"/>
            </a:solidFill>
            <a:round/>
            <a:headEnd/>
            <a:tailEnd/>
          </a:ln>
          <a:effectLst>
            <a:prstShdw prst="shdw18" dist="17961" dir="13500000">
              <a:schemeClr val="bg2">
                <a:gamma/>
                <a:shade val="60000"/>
                <a:invGamma/>
              </a:schemeClr>
            </a:prstShdw>
          </a:effectLst>
        </p:spPr>
        <p:txBody>
          <a:bodyPr wrap="none" anchor="ctr"/>
          <a:lstStyle/>
          <a:p>
            <a:pPr>
              <a:defRPr/>
            </a:pPr>
            <a:endParaRPr lang="en-US" dirty="0"/>
          </a:p>
        </p:txBody>
      </p:sp>
      <p:grpSp>
        <p:nvGrpSpPr>
          <p:cNvPr id="5" name="Group 16"/>
          <p:cNvGrpSpPr>
            <a:grpSpLocks/>
          </p:cNvGrpSpPr>
          <p:nvPr/>
        </p:nvGrpSpPr>
        <p:grpSpPr bwMode="auto">
          <a:xfrm>
            <a:off x="607556" y="4422193"/>
            <a:ext cx="2344738" cy="457200"/>
            <a:chOff x="262" y="3232"/>
            <a:chExt cx="1477" cy="288"/>
          </a:xfrm>
        </p:grpSpPr>
        <p:sp>
          <p:nvSpPr>
            <p:cNvPr id="4120" name="Text Box 17"/>
            <p:cNvSpPr txBox="1">
              <a:spLocks noChangeArrowheads="1"/>
            </p:cNvSpPr>
            <p:nvPr/>
          </p:nvSpPr>
          <p:spPr bwMode="ltGray">
            <a:xfrm>
              <a:off x="262" y="3232"/>
              <a:ext cx="1331" cy="288"/>
            </a:xfrm>
            <a:prstGeom prst="rect">
              <a:avLst/>
            </a:prstGeom>
            <a:noFill/>
            <a:ln w="9525" algn="ctr">
              <a:noFill/>
              <a:miter lim="800000"/>
              <a:headEnd/>
              <a:tailEnd/>
            </a:ln>
          </p:spPr>
          <p:txBody>
            <a:bodyPr wrap="none">
              <a:spAutoFit/>
            </a:bodyPr>
            <a:lstStyle/>
            <a:p>
              <a:r>
                <a:rPr lang="en-US" b="1" dirty="0">
                  <a:latin typeface="Trebuchet MS" pitchFamily="34" charset="0"/>
                </a:rPr>
                <a:t>Data Analysis   </a:t>
              </a:r>
              <a:r>
                <a:rPr lang="en-US" sz="2400" b="1" dirty="0">
                  <a:solidFill>
                    <a:schemeClr val="accent2"/>
                  </a:solidFill>
                </a:rPr>
                <a:t>5.</a:t>
              </a:r>
              <a:r>
                <a:rPr lang="en-US" dirty="0"/>
                <a:t> </a:t>
              </a:r>
            </a:p>
          </p:txBody>
        </p:sp>
        <p:sp>
          <p:nvSpPr>
            <p:cNvPr id="798738" name="Oval 18"/>
            <p:cNvSpPr>
              <a:spLocks noChangeArrowheads="1"/>
            </p:cNvSpPr>
            <p:nvPr/>
          </p:nvSpPr>
          <p:spPr bwMode="ltGray">
            <a:xfrm>
              <a:off x="1448" y="3232"/>
              <a:ext cx="291" cy="275"/>
            </a:xfrm>
            <a:prstGeom prst="ellipse">
              <a:avLst/>
            </a:prstGeom>
            <a:noFill/>
            <a:ln w="19050" algn="ctr">
              <a:solidFill>
                <a:schemeClr val="bg2"/>
              </a:solidFill>
              <a:round/>
              <a:headEnd/>
              <a:tailEnd/>
            </a:ln>
            <a:effectLst>
              <a:prstShdw prst="shdw18" dist="17961" dir="13500000">
                <a:schemeClr val="bg2">
                  <a:gamma/>
                  <a:shade val="60000"/>
                  <a:invGamma/>
                </a:schemeClr>
              </a:prstShdw>
            </a:effectLst>
          </p:spPr>
          <p:txBody>
            <a:bodyPr wrap="none" anchor="ctr"/>
            <a:lstStyle/>
            <a:p>
              <a:pPr>
                <a:defRPr/>
              </a:pPr>
              <a:endParaRPr lang="en-US" dirty="0"/>
            </a:p>
          </p:txBody>
        </p:sp>
      </p:grpSp>
      <p:grpSp>
        <p:nvGrpSpPr>
          <p:cNvPr id="6" name="Group 19"/>
          <p:cNvGrpSpPr>
            <a:grpSpLocks/>
          </p:cNvGrpSpPr>
          <p:nvPr/>
        </p:nvGrpSpPr>
        <p:grpSpPr bwMode="auto">
          <a:xfrm>
            <a:off x="62820" y="2249359"/>
            <a:ext cx="2212976" cy="457200"/>
            <a:chOff x="150" y="3255"/>
            <a:chExt cx="1394" cy="288"/>
          </a:xfrm>
        </p:grpSpPr>
        <p:sp>
          <p:nvSpPr>
            <p:cNvPr id="4118" name="Text Box 20"/>
            <p:cNvSpPr txBox="1">
              <a:spLocks noChangeArrowheads="1"/>
            </p:cNvSpPr>
            <p:nvPr/>
          </p:nvSpPr>
          <p:spPr bwMode="ltGray">
            <a:xfrm>
              <a:off x="150" y="3255"/>
              <a:ext cx="1254" cy="288"/>
            </a:xfrm>
            <a:prstGeom prst="rect">
              <a:avLst/>
            </a:prstGeom>
            <a:noFill/>
            <a:ln w="9525" algn="ctr">
              <a:noFill/>
              <a:miter lim="800000"/>
              <a:headEnd/>
              <a:tailEnd/>
            </a:ln>
          </p:spPr>
          <p:txBody>
            <a:bodyPr wrap="none">
              <a:spAutoFit/>
            </a:bodyPr>
            <a:lstStyle/>
            <a:p>
              <a:r>
                <a:rPr lang="en-US" b="1" dirty="0">
                  <a:latin typeface="Trebuchet MS" pitchFamily="34" charset="0"/>
                </a:rPr>
                <a:t>Deployment   </a:t>
              </a:r>
              <a:r>
                <a:rPr lang="en-US" sz="2400" b="1" dirty="0">
                  <a:solidFill>
                    <a:schemeClr val="accent2"/>
                  </a:solidFill>
                </a:rPr>
                <a:t>7.</a:t>
              </a:r>
              <a:r>
                <a:rPr lang="en-US" dirty="0"/>
                <a:t> </a:t>
              </a:r>
            </a:p>
          </p:txBody>
        </p:sp>
        <p:sp>
          <p:nvSpPr>
            <p:cNvPr id="798741" name="Oval 21"/>
            <p:cNvSpPr>
              <a:spLocks noChangeArrowheads="1"/>
            </p:cNvSpPr>
            <p:nvPr/>
          </p:nvSpPr>
          <p:spPr bwMode="ltGray">
            <a:xfrm>
              <a:off x="1253" y="3260"/>
              <a:ext cx="291" cy="275"/>
            </a:xfrm>
            <a:prstGeom prst="ellipse">
              <a:avLst/>
            </a:prstGeom>
            <a:noFill/>
            <a:ln w="19050" algn="ctr">
              <a:solidFill>
                <a:schemeClr val="bg2"/>
              </a:solidFill>
              <a:round/>
              <a:headEnd/>
              <a:tailEnd/>
            </a:ln>
            <a:effectLst>
              <a:prstShdw prst="shdw18" dist="17961" dir="13500000">
                <a:schemeClr val="bg2">
                  <a:gamma/>
                  <a:shade val="60000"/>
                  <a:invGamma/>
                </a:schemeClr>
              </a:prstShdw>
            </a:effectLst>
          </p:spPr>
          <p:txBody>
            <a:bodyPr wrap="none" anchor="ctr"/>
            <a:lstStyle/>
            <a:p>
              <a:pPr>
                <a:defRPr/>
              </a:pPr>
              <a:endParaRPr lang="en-US" dirty="0"/>
            </a:p>
          </p:txBody>
        </p:sp>
      </p:grpSp>
      <p:grpSp>
        <p:nvGrpSpPr>
          <p:cNvPr id="7" name="Group 22"/>
          <p:cNvGrpSpPr>
            <a:grpSpLocks/>
          </p:cNvGrpSpPr>
          <p:nvPr/>
        </p:nvGrpSpPr>
        <p:grpSpPr bwMode="auto">
          <a:xfrm>
            <a:off x="298111" y="3314005"/>
            <a:ext cx="1938338" cy="460375"/>
            <a:chOff x="183" y="2437"/>
            <a:chExt cx="1221" cy="290"/>
          </a:xfrm>
        </p:grpSpPr>
        <p:sp>
          <p:nvSpPr>
            <p:cNvPr id="4116" name="Text Box 23"/>
            <p:cNvSpPr txBox="1">
              <a:spLocks noChangeArrowheads="1"/>
            </p:cNvSpPr>
            <p:nvPr/>
          </p:nvSpPr>
          <p:spPr bwMode="ltGray">
            <a:xfrm>
              <a:off x="183" y="2439"/>
              <a:ext cx="1100" cy="288"/>
            </a:xfrm>
            <a:prstGeom prst="rect">
              <a:avLst/>
            </a:prstGeom>
            <a:noFill/>
            <a:ln w="9525" algn="ctr">
              <a:noFill/>
              <a:miter lim="800000"/>
              <a:headEnd/>
              <a:tailEnd/>
            </a:ln>
          </p:spPr>
          <p:txBody>
            <a:bodyPr wrap="none">
              <a:spAutoFit/>
            </a:bodyPr>
            <a:lstStyle/>
            <a:p>
              <a:r>
                <a:rPr lang="en-US" b="1" dirty="0">
                  <a:latin typeface="Trebuchet MS" pitchFamily="34" charset="0"/>
                </a:rPr>
                <a:t>Reporting   </a:t>
              </a:r>
              <a:r>
                <a:rPr lang="en-US" sz="2400" b="1" dirty="0">
                  <a:solidFill>
                    <a:schemeClr val="accent2"/>
                  </a:solidFill>
                </a:rPr>
                <a:t>6.</a:t>
              </a:r>
              <a:r>
                <a:rPr lang="en-US" dirty="0"/>
                <a:t> </a:t>
              </a:r>
            </a:p>
          </p:txBody>
        </p:sp>
        <p:sp>
          <p:nvSpPr>
            <p:cNvPr id="798744" name="Oval 24"/>
            <p:cNvSpPr>
              <a:spLocks noChangeArrowheads="1"/>
            </p:cNvSpPr>
            <p:nvPr/>
          </p:nvSpPr>
          <p:spPr bwMode="ltGray">
            <a:xfrm>
              <a:off x="1113" y="2437"/>
              <a:ext cx="291" cy="275"/>
            </a:xfrm>
            <a:prstGeom prst="ellipse">
              <a:avLst/>
            </a:prstGeom>
            <a:noFill/>
            <a:ln w="19050" algn="ctr">
              <a:solidFill>
                <a:schemeClr val="bg2"/>
              </a:solidFill>
              <a:round/>
              <a:headEnd/>
              <a:tailEnd/>
            </a:ln>
            <a:effectLst>
              <a:prstShdw prst="shdw18" dist="17961" dir="13500000">
                <a:schemeClr val="bg2">
                  <a:gamma/>
                  <a:shade val="60000"/>
                  <a:invGamma/>
                </a:schemeClr>
              </a:prstShdw>
            </a:effectLst>
          </p:spPr>
          <p:txBody>
            <a:bodyPr wrap="none" anchor="ctr"/>
            <a:lstStyle/>
            <a:p>
              <a:pPr>
                <a:defRPr/>
              </a:pPr>
              <a:endParaRPr lang="en-US" dirty="0"/>
            </a:p>
          </p:txBody>
        </p:sp>
      </p:grpSp>
      <p:sp>
        <p:nvSpPr>
          <p:cNvPr id="4109" name="Text Box 25"/>
          <p:cNvSpPr txBox="1">
            <a:spLocks noChangeArrowheads="1"/>
          </p:cNvSpPr>
          <p:nvPr/>
        </p:nvSpPr>
        <p:spPr bwMode="ltGray">
          <a:xfrm>
            <a:off x="6474459" y="2154014"/>
            <a:ext cx="2287806" cy="646331"/>
          </a:xfrm>
          <a:prstGeom prst="rect">
            <a:avLst/>
          </a:prstGeom>
          <a:noFill/>
          <a:ln w="9525" algn="ctr">
            <a:noFill/>
            <a:miter lim="800000"/>
            <a:headEnd/>
            <a:tailEnd/>
          </a:ln>
        </p:spPr>
        <p:txBody>
          <a:bodyPr wrap="none">
            <a:spAutoFit/>
          </a:bodyPr>
          <a:lstStyle/>
          <a:p>
            <a:r>
              <a:rPr lang="en-US" sz="1200" b="1" dirty="0">
                <a:solidFill>
                  <a:srgbClr val="FF0000"/>
                </a:solidFill>
              </a:rPr>
              <a:t>IBM SPSS SamplePower</a:t>
            </a:r>
          </a:p>
          <a:p>
            <a:r>
              <a:rPr lang="en-US" sz="1200" b="1" dirty="0">
                <a:solidFill>
                  <a:srgbClr val="FF0000"/>
                </a:solidFill>
              </a:rPr>
              <a:t>IBM SPSS Conjoint</a:t>
            </a:r>
          </a:p>
          <a:p>
            <a:r>
              <a:rPr lang="en-US" sz="1200" b="1" dirty="0">
                <a:solidFill>
                  <a:srgbClr val="FF0000"/>
                </a:solidFill>
              </a:rPr>
              <a:t>IBM SPSS Complex Samples</a:t>
            </a:r>
          </a:p>
        </p:txBody>
      </p:sp>
      <p:sp>
        <p:nvSpPr>
          <p:cNvPr id="4110" name="Text Box 26"/>
          <p:cNvSpPr txBox="1">
            <a:spLocks noChangeArrowheads="1"/>
          </p:cNvSpPr>
          <p:nvPr/>
        </p:nvSpPr>
        <p:spPr bwMode="ltGray">
          <a:xfrm>
            <a:off x="6308835" y="3572763"/>
            <a:ext cx="2931319" cy="590931"/>
          </a:xfrm>
          <a:prstGeom prst="rect">
            <a:avLst/>
          </a:prstGeom>
          <a:noFill/>
          <a:ln w="9525" algn="ctr">
            <a:noFill/>
            <a:miter lim="800000"/>
            <a:headEnd/>
            <a:tailEnd/>
          </a:ln>
        </p:spPr>
        <p:txBody>
          <a:bodyPr wrap="square">
            <a:spAutoFit/>
          </a:bodyPr>
          <a:lstStyle/>
          <a:p>
            <a:r>
              <a:rPr lang="en-US" sz="1200" b="1" dirty="0">
                <a:solidFill>
                  <a:schemeClr val="accent2"/>
                </a:solidFill>
              </a:rPr>
              <a:t>IBM SPSS Data Collection Data Entry</a:t>
            </a:r>
          </a:p>
          <a:p>
            <a:r>
              <a:rPr lang="en-US" sz="1200" b="1" dirty="0">
                <a:solidFill>
                  <a:schemeClr val="accent2"/>
                </a:solidFill>
              </a:rPr>
              <a:t>IBM SPSS Data Collection Interviewer Web</a:t>
            </a:r>
          </a:p>
        </p:txBody>
      </p:sp>
      <p:sp>
        <p:nvSpPr>
          <p:cNvPr id="4112" name="Text Box 28"/>
          <p:cNvSpPr txBox="1">
            <a:spLocks noChangeArrowheads="1"/>
          </p:cNvSpPr>
          <p:nvPr/>
        </p:nvSpPr>
        <p:spPr bwMode="ltGray">
          <a:xfrm>
            <a:off x="5753100" y="4772308"/>
            <a:ext cx="2870539" cy="830997"/>
          </a:xfrm>
          <a:prstGeom prst="rect">
            <a:avLst/>
          </a:prstGeom>
          <a:noFill/>
          <a:ln w="9525" algn="ctr">
            <a:noFill/>
            <a:miter lim="800000"/>
            <a:headEnd/>
            <a:tailEnd/>
          </a:ln>
        </p:spPr>
        <p:txBody>
          <a:bodyPr wrap="square">
            <a:spAutoFit/>
          </a:bodyPr>
          <a:lstStyle/>
          <a:p>
            <a:pPr algn="l"/>
            <a:r>
              <a:rPr lang="en-US" sz="1200" b="1" dirty="0">
                <a:solidFill>
                  <a:srgbClr val="FF0000"/>
                </a:solidFill>
              </a:rPr>
              <a:t>IBM SPSS Missing Values </a:t>
            </a:r>
          </a:p>
          <a:p>
            <a:pPr algn="l"/>
            <a:r>
              <a:rPr lang="en-US" sz="1200" b="1" dirty="0">
                <a:solidFill>
                  <a:srgbClr val="FF0000"/>
                </a:solidFill>
              </a:rPr>
              <a:t>IBM SPSS Data Preparation</a:t>
            </a:r>
          </a:p>
          <a:p>
            <a:pPr algn="l"/>
            <a:r>
              <a:rPr lang="en-US" sz="1200" b="1" dirty="0">
                <a:solidFill>
                  <a:schemeClr val="accent2"/>
                </a:solidFill>
              </a:rPr>
              <a:t>IBM SPSS Text Analytics </a:t>
            </a:r>
            <a:r>
              <a:rPr lang="en-US" sz="1200" b="1">
                <a:solidFill>
                  <a:schemeClr val="accent2"/>
                </a:solidFill>
              </a:rPr>
              <a:t>for Surveys</a:t>
            </a:r>
          </a:p>
          <a:p>
            <a:r>
              <a:rPr lang="en-US" sz="1200" b="1">
                <a:solidFill>
                  <a:schemeClr val="accent2"/>
                </a:solidFill>
              </a:rPr>
              <a:t>IBM SPSS Modeler </a:t>
            </a:r>
          </a:p>
        </p:txBody>
      </p:sp>
      <p:sp>
        <p:nvSpPr>
          <p:cNvPr id="4113" name="Text Box 29"/>
          <p:cNvSpPr txBox="1">
            <a:spLocks noChangeArrowheads="1"/>
          </p:cNvSpPr>
          <p:nvPr/>
        </p:nvSpPr>
        <p:spPr bwMode="ltGray">
          <a:xfrm>
            <a:off x="637624" y="4815877"/>
            <a:ext cx="2352418" cy="646331"/>
          </a:xfrm>
          <a:prstGeom prst="rect">
            <a:avLst/>
          </a:prstGeom>
          <a:noFill/>
          <a:ln w="9525" algn="ctr">
            <a:noFill/>
            <a:miter lim="800000"/>
            <a:headEnd/>
            <a:tailEnd/>
          </a:ln>
        </p:spPr>
        <p:txBody>
          <a:bodyPr wrap="square">
            <a:spAutoFit/>
          </a:bodyPr>
          <a:lstStyle/>
          <a:p>
            <a:pPr algn="l"/>
            <a:r>
              <a:rPr lang="en-US" sz="1200" b="1" dirty="0">
                <a:solidFill>
                  <a:srgbClr val="FF0000"/>
                </a:solidFill>
              </a:rPr>
              <a:t>IBM SPSS Statistics Base </a:t>
            </a:r>
          </a:p>
          <a:p>
            <a:pPr algn="l"/>
            <a:r>
              <a:rPr lang="en-US" sz="1200" b="1" dirty="0">
                <a:solidFill>
                  <a:srgbClr val="FF0000"/>
                </a:solidFill>
              </a:rPr>
              <a:t>and Modules</a:t>
            </a:r>
          </a:p>
          <a:p>
            <a:pPr algn="l"/>
            <a:r>
              <a:rPr lang="en-US" sz="1200" b="1" dirty="0">
                <a:solidFill>
                  <a:schemeClr val="accent2"/>
                </a:solidFill>
              </a:rPr>
              <a:t>IBM SPSS Modeler </a:t>
            </a:r>
          </a:p>
        </p:txBody>
      </p:sp>
      <p:sp>
        <p:nvSpPr>
          <p:cNvPr id="4114" name="Text Box 30"/>
          <p:cNvSpPr txBox="1">
            <a:spLocks noChangeArrowheads="1"/>
          </p:cNvSpPr>
          <p:nvPr/>
        </p:nvSpPr>
        <p:spPr bwMode="ltGray">
          <a:xfrm>
            <a:off x="-54880" y="3679128"/>
            <a:ext cx="2070780" cy="276999"/>
          </a:xfrm>
          <a:prstGeom prst="rect">
            <a:avLst/>
          </a:prstGeom>
          <a:noFill/>
          <a:ln w="9525" algn="ctr">
            <a:noFill/>
            <a:miter lim="800000"/>
            <a:headEnd/>
            <a:tailEnd/>
          </a:ln>
        </p:spPr>
        <p:txBody>
          <a:bodyPr wrap="square">
            <a:spAutoFit/>
          </a:bodyPr>
          <a:lstStyle/>
          <a:p>
            <a:pPr algn="l"/>
            <a:r>
              <a:rPr lang="en-US" sz="1200" b="1" dirty="0">
                <a:solidFill>
                  <a:srgbClr val="FF0000"/>
                </a:solidFill>
              </a:rPr>
              <a:t>IBM SPSS Custom Tables</a:t>
            </a:r>
          </a:p>
        </p:txBody>
      </p:sp>
      <p:sp>
        <p:nvSpPr>
          <p:cNvPr id="4115" name="Text Box 31"/>
          <p:cNvSpPr txBox="1">
            <a:spLocks noChangeArrowheads="1"/>
          </p:cNvSpPr>
          <p:nvPr/>
        </p:nvSpPr>
        <p:spPr bwMode="ltGray">
          <a:xfrm>
            <a:off x="72345" y="2639883"/>
            <a:ext cx="1872183" cy="590931"/>
          </a:xfrm>
          <a:prstGeom prst="rect">
            <a:avLst/>
          </a:prstGeom>
          <a:noFill/>
          <a:ln w="9525" algn="ctr">
            <a:noFill/>
            <a:miter lim="800000"/>
            <a:headEnd/>
            <a:tailEnd/>
          </a:ln>
        </p:spPr>
        <p:txBody>
          <a:bodyPr wrap="square">
            <a:spAutoFit/>
          </a:bodyPr>
          <a:lstStyle/>
          <a:p>
            <a:pPr algn="l"/>
            <a:r>
              <a:rPr lang="en-US" sz="1200" b="1" dirty="0">
                <a:solidFill>
                  <a:schemeClr val="accent2"/>
                </a:solidFill>
              </a:rPr>
              <a:t>IBM SPSS Collaboration and </a:t>
            </a:r>
          </a:p>
          <a:p>
            <a:pPr algn="l"/>
            <a:r>
              <a:rPr lang="en-US" sz="1200" b="1" dirty="0">
                <a:solidFill>
                  <a:schemeClr val="accent2"/>
                </a:solidFill>
              </a:rPr>
              <a:t>Deployment  Services</a:t>
            </a:r>
          </a:p>
        </p:txBody>
      </p:sp>
      <p:sp>
        <p:nvSpPr>
          <p:cNvPr id="34" name="TextBox 33"/>
          <p:cNvSpPr txBox="1"/>
          <p:nvPr/>
        </p:nvSpPr>
        <p:spPr>
          <a:xfrm>
            <a:off x="3858986" y="4926677"/>
            <a:ext cx="609600" cy="369332"/>
          </a:xfrm>
          <a:prstGeom prst="rect">
            <a:avLst/>
          </a:prstGeom>
          <a:noFill/>
        </p:spPr>
        <p:txBody>
          <a:bodyPr wrap="square" rtlCol="0">
            <a:spAutoFit/>
          </a:bodyPr>
          <a:lstStyle/>
          <a:p>
            <a:r>
              <a:rPr lang="en-US" b="1" dirty="0">
                <a:solidFill>
                  <a:schemeClr val="accent2"/>
                </a:solidFill>
                <a:latin typeface="Trebuchet MS" pitchFamily="34" charset="0"/>
              </a:rPr>
              <a:t>4.</a:t>
            </a:r>
            <a:endParaRPr lang="en-US" dirty="0"/>
          </a:p>
        </p:txBody>
      </p:sp>
      <p:sp>
        <p:nvSpPr>
          <p:cNvPr id="35" name="Text Box 29"/>
          <p:cNvSpPr txBox="1">
            <a:spLocks noChangeArrowheads="1"/>
          </p:cNvSpPr>
          <p:nvPr/>
        </p:nvSpPr>
        <p:spPr bwMode="ltGray">
          <a:xfrm>
            <a:off x="2836634" y="6137771"/>
            <a:ext cx="3393280" cy="461665"/>
          </a:xfrm>
          <a:prstGeom prst="rect">
            <a:avLst/>
          </a:prstGeom>
          <a:noFill/>
          <a:ln w="9525" algn="ctr">
            <a:noFill/>
            <a:miter lim="800000"/>
            <a:headEnd/>
            <a:tailEnd/>
          </a:ln>
        </p:spPr>
        <p:txBody>
          <a:bodyPr wrap="square">
            <a:spAutoFit/>
          </a:bodyPr>
          <a:lstStyle/>
          <a:p>
            <a:pPr algn="l"/>
            <a:r>
              <a:rPr lang="en-US" sz="1200" b="1" dirty="0">
                <a:solidFill>
                  <a:srgbClr val="FF0000"/>
                </a:solidFill>
              </a:rPr>
              <a:t>IBM SPSS Statistics Base and Modules</a:t>
            </a:r>
          </a:p>
          <a:p>
            <a:pPr algn="l"/>
            <a:r>
              <a:rPr lang="en-US" sz="1200" b="1" dirty="0">
                <a:solidFill>
                  <a:schemeClr val="accent2"/>
                </a:solidFill>
              </a:rPr>
              <a:t>IBM SPSS Modeler </a:t>
            </a:r>
          </a:p>
        </p:txBody>
      </p:sp>
      <p:sp>
        <p:nvSpPr>
          <p:cNvPr id="32" name="Slide Number Placeholder 2"/>
          <p:cNvSpPr>
            <a:spLocks noGrp="1"/>
          </p:cNvSpPr>
          <p:nvPr>
            <p:ph type="sldNum" sz="quarter" idx="10"/>
          </p:nvPr>
        </p:nvSpPr>
        <p:spPr bwMode="black">
          <a:xfrm>
            <a:off x="182564" y="6551613"/>
            <a:ext cx="5619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marL="0" algn="l" defTabSz="914400" rtl="0" eaLnBrk="1" latinLnBrk="0" hangingPunct="1">
              <a:lnSpc>
                <a:spcPct val="100000"/>
              </a:lnSpc>
              <a:defRPr sz="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938D415-21F3-47D7-A8E9-50CD104652C6}" type="slidenum">
              <a:rPr lang="en-US" smtClean="0">
                <a:solidFill>
                  <a:srgbClr val="000000"/>
                </a:solidFill>
              </a:rPr>
              <a:pPr>
                <a:defRPr/>
              </a:pPr>
              <a:t>11</a:t>
            </a:fld>
            <a:endParaRPr lang="en-US" dirty="0"/>
          </a:p>
        </p:txBody>
      </p:sp>
    </p:spTree>
    <p:extLst>
      <p:ext uri="{BB962C8B-B14F-4D97-AF65-F5344CB8AC3E}">
        <p14:creationId xmlns:p14="http://schemas.microsoft.com/office/powerpoint/2010/main" val="342742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116632"/>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en-GB" sz="2400" kern="1200" dirty="0">
                <a:solidFill>
                  <a:srgbClr val="7889FB"/>
                </a:solidFill>
              </a:rPr>
              <a:t>IBM® SPSS® Statistics vs IBM® SPSS® </a:t>
            </a:r>
            <a:r>
              <a:rPr lang="en-GB" sz="2400" kern="1200" dirty="0" err="1">
                <a:solidFill>
                  <a:srgbClr val="7889FB"/>
                </a:solidFill>
              </a:rPr>
              <a:t>Modeler</a:t>
            </a:r>
            <a:endParaRPr lang="en-GB" sz="2400" kern="1200" dirty="0">
              <a:solidFill>
                <a:srgbClr val="7889FB"/>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65222"/>
            <a:ext cx="8029575"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8398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86" y="116632"/>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en-GB" sz="2400" kern="1200" dirty="0">
                <a:solidFill>
                  <a:srgbClr val="7889FB"/>
                </a:solidFill>
              </a:rPr>
              <a:t>Summary</a:t>
            </a:r>
            <a:br>
              <a:rPr lang="en-GB" sz="2400" kern="1200" dirty="0">
                <a:solidFill>
                  <a:srgbClr val="7889FB"/>
                </a:solidFill>
              </a:rPr>
            </a:br>
            <a:r>
              <a:rPr lang="en-GB" sz="2400" kern="1200" dirty="0">
                <a:solidFill>
                  <a:srgbClr val="7889FB"/>
                </a:solidFill>
              </a:rPr>
              <a:t>IBM® SPSS® Statistics vs IBM® SPSS® </a:t>
            </a:r>
            <a:r>
              <a:rPr lang="en-GB" sz="2400" kern="1200" dirty="0" err="1">
                <a:solidFill>
                  <a:srgbClr val="7889FB"/>
                </a:solidFill>
              </a:rPr>
              <a:t>Modeler</a:t>
            </a:r>
            <a:endParaRPr lang="en-GB" sz="2400" kern="1200" dirty="0">
              <a:solidFill>
                <a:srgbClr val="7889FB"/>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72" y="2286000"/>
            <a:ext cx="7974666"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9956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p:cNvSpPr>
            <a:spLocks noGrp="1"/>
          </p:cNvSpPr>
          <p:nvPr>
            <p:ph type="title"/>
          </p:nvPr>
        </p:nvSpPr>
        <p:spPr>
          <a:xfrm>
            <a:off x="37090" y="150812"/>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en-GB" sz="2400" kern="1200" dirty="0">
                <a:solidFill>
                  <a:srgbClr val="7889FB"/>
                </a:solidFill>
              </a:rPr>
              <a:t>Integration IBM® SPSS® Statistics / IBM® SPSS® </a:t>
            </a:r>
            <a:r>
              <a:rPr lang="en-GB" sz="2400" kern="1200" dirty="0" err="1">
                <a:solidFill>
                  <a:srgbClr val="7889FB"/>
                </a:solidFill>
              </a:rPr>
              <a:t>Modeler</a:t>
            </a:r>
            <a:endParaRPr lang="en-GB" sz="2400" kern="1200" dirty="0">
              <a:solidFill>
                <a:srgbClr val="7889FB"/>
              </a:solidFill>
            </a:endParaRPr>
          </a:p>
        </p:txBody>
      </p:sp>
      <p:sp>
        <p:nvSpPr>
          <p:cNvPr id="230402" name="Content Placeholder 2"/>
          <p:cNvSpPr>
            <a:spLocks noGrp="1"/>
          </p:cNvSpPr>
          <p:nvPr>
            <p:ph idx="1"/>
          </p:nvPr>
        </p:nvSpPr>
        <p:spPr/>
        <p:txBody>
          <a:bodyPr/>
          <a:lstStyle/>
          <a:p>
            <a:r>
              <a:rPr lang="en-GB" sz="2000" dirty="0"/>
              <a:t>IBM SPSS Statistics is integrated with IBM SPSS </a:t>
            </a:r>
            <a:r>
              <a:rPr lang="en-GB" sz="2000" dirty="0" err="1"/>
              <a:t>Modeler</a:t>
            </a:r>
            <a:r>
              <a:rPr lang="en-GB" sz="2000" dirty="0"/>
              <a:t> :</a:t>
            </a:r>
          </a:p>
          <a:p>
            <a:pPr lvl="1"/>
            <a:r>
              <a:rPr lang="en-GB" sz="2000" dirty="0"/>
              <a:t>There is a dedicated IBM® SPSS® Statistics Palette within IBM® SPSS® </a:t>
            </a:r>
            <a:r>
              <a:rPr lang="en-GB" sz="2000" dirty="0" err="1"/>
              <a:t>Modeler</a:t>
            </a:r>
            <a:endParaRPr lang="en-GB" sz="2000" dirty="0"/>
          </a:p>
          <a:p>
            <a:pPr lvl="1"/>
            <a:endParaRPr lang="en-GB" sz="2000" dirty="0"/>
          </a:p>
          <a:p>
            <a:pPr lvl="1"/>
            <a:endParaRPr lang="en-GB" sz="2000" dirty="0"/>
          </a:p>
          <a:p>
            <a:pPr lvl="1"/>
            <a:endParaRPr lang="en-GB" sz="2000" dirty="0"/>
          </a:p>
          <a:p>
            <a:pPr lvl="1"/>
            <a:endParaRPr lang="en-GB" sz="2000" dirty="0"/>
          </a:p>
          <a:p>
            <a:pPr lvl="1"/>
            <a:r>
              <a:rPr lang="en-GB" sz="2000" dirty="0"/>
              <a:t>Allows Statistics models, transformations, output and syntax within the IBM® SPSS® </a:t>
            </a:r>
            <a:r>
              <a:rPr lang="en-GB" sz="2000" dirty="0" err="1"/>
              <a:t>Modeler</a:t>
            </a:r>
            <a:r>
              <a:rPr lang="en-GB" sz="2000" dirty="0"/>
              <a:t> Graphics User Interface </a:t>
            </a:r>
            <a:r>
              <a:rPr lang="en-GB" sz="2000" dirty="0">
                <a:sym typeface="Wingdings" panose="05000000000000000000" pitchFamily="2" charset="2"/>
              </a:rPr>
              <a:t> Statistics + Predictive Analytics in the same box!</a:t>
            </a:r>
            <a:endParaRPr lang="en-GB" sz="2000" dirty="0"/>
          </a:p>
          <a:p>
            <a:pPr lvl="1"/>
            <a:r>
              <a:rPr lang="en-GB" sz="2000" dirty="0"/>
              <a:t>Uses IBM® SPSS® Statistics in the background to run analysis from the IBM® SPSS® </a:t>
            </a:r>
            <a:r>
              <a:rPr lang="en-GB" sz="2000" dirty="0" err="1"/>
              <a:t>Modeler</a:t>
            </a:r>
            <a:r>
              <a:rPr lang="en-GB" sz="2000" dirty="0"/>
              <a:t> interface</a:t>
            </a:r>
          </a:p>
          <a:p>
            <a:pPr lvl="1"/>
            <a:r>
              <a:rPr lang="en-GB" sz="2000" dirty="0"/>
              <a:t>Requires an IBM® SPSS® Statistics license for the procedures</a:t>
            </a:r>
          </a:p>
        </p:txBody>
      </p:sp>
      <p:pic>
        <p:nvPicPr>
          <p:cNvPr id="230403" name="Picture 3"/>
          <p:cNvPicPr>
            <a:picLocks noChangeAspect="1" noChangeArrowheads="1"/>
          </p:cNvPicPr>
          <p:nvPr/>
        </p:nvPicPr>
        <p:blipFill>
          <a:blip r:embed="rId3"/>
          <a:srcRect/>
          <a:stretch>
            <a:fillRect/>
          </a:stretch>
        </p:blipFill>
        <p:spPr bwMode="auto">
          <a:xfrm>
            <a:off x="461169" y="2564904"/>
            <a:ext cx="8129588" cy="803275"/>
          </a:xfrm>
          <a:prstGeom prst="rect">
            <a:avLst/>
          </a:prstGeom>
          <a:noFill/>
          <a:ln w="9525">
            <a:noFill/>
            <a:miter lim="800000"/>
            <a:headEnd/>
            <a:tailEnd/>
          </a:ln>
        </p:spPr>
      </p:pic>
    </p:spTree>
    <p:extLst>
      <p:ext uri="{BB962C8B-B14F-4D97-AF65-F5344CB8AC3E}">
        <p14:creationId xmlns:p14="http://schemas.microsoft.com/office/powerpoint/2010/main" val="3624798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207" y="183356"/>
            <a:ext cx="8545512" cy="10048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en-US" sz="2400" kern="1200" dirty="0">
                <a:solidFill>
                  <a:srgbClr val="7889FB"/>
                </a:solidFill>
              </a:rPr>
              <a:t>SPSS Interface</a:t>
            </a:r>
          </a:p>
        </p:txBody>
      </p:sp>
      <p:sp>
        <p:nvSpPr>
          <p:cNvPr id="3" name="Content Placeholder 2"/>
          <p:cNvSpPr>
            <a:spLocks noGrp="1"/>
          </p:cNvSpPr>
          <p:nvPr>
            <p:ph idx="1"/>
          </p:nvPr>
        </p:nvSpPr>
        <p:spPr>
          <a:xfrm>
            <a:off x="182563" y="1143000"/>
            <a:ext cx="8686800" cy="5029200"/>
          </a:xfrm>
        </p:spPr>
        <p:txBody>
          <a:bodyPr/>
          <a:lstStyle/>
          <a:p>
            <a:r>
              <a:rPr lang="en-US" dirty="0"/>
              <a:t>Data view vs. Variable view</a:t>
            </a:r>
          </a:p>
          <a:p>
            <a:r>
              <a:rPr lang="en-US" dirty="0"/>
              <a:t>Variable and value labels</a:t>
            </a:r>
          </a:p>
          <a:p>
            <a:r>
              <a:rPr lang="en-US" dirty="0"/>
              <a:t>Variable types and measures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838200"/>
            <a:ext cx="3467100" cy="340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648200"/>
            <a:ext cx="8703129" cy="1887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5831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255" y="293412"/>
            <a:ext cx="8545512" cy="10048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fr-FR" sz="2400" kern="1200" dirty="0">
                <a:solidFill>
                  <a:srgbClr val="7889FB"/>
                </a:solidFill>
              </a:rPr>
              <a:t>IBM® SPSS® Statistics </a:t>
            </a:r>
            <a:br>
              <a:rPr lang="fr-FR" sz="2400" kern="1200" dirty="0">
                <a:solidFill>
                  <a:srgbClr val="7889FB"/>
                </a:solidFill>
              </a:rPr>
            </a:br>
            <a:r>
              <a:rPr lang="fr-FR" sz="2400" kern="1200" dirty="0" err="1">
                <a:solidFill>
                  <a:srgbClr val="7889FB"/>
                </a:solidFill>
              </a:rPr>
              <a:t>Video</a:t>
            </a:r>
            <a:endParaRPr lang="fr-FR" sz="2400" kern="1200" dirty="0">
              <a:solidFill>
                <a:srgbClr val="7889FB"/>
              </a:solidFill>
            </a:endParaRPr>
          </a:p>
        </p:txBody>
      </p:sp>
      <p:pic>
        <p:nvPicPr>
          <p:cNvPr id="5" name="Content Placeholder 4">
            <a:hlinkClick r:id="rId2"/>
          </p:cNvPr>
          <p:cNvPicPr>
            <a:picLocks noGrp="1" noChangeAspect="1"/>
          </p:cNvPicPr>
          <p:nvPr>
            <p:ph idx="1"/>
          </p:nvPr>
        </p:nvPicPr>
        <p:blipFill>
          <a:blip r:embed="rId3"/>
          <a:stretch>
            <a:fillRect/>
          </a:stretch>
        </p:blipFill>
        <p:spPr>
          <a:xfrm>
            <a:off x="-175978" y="1412776"/>
            <a:ext cx="9319978" cy="4569941"/>
          </a:xfrm>
          <a:prstGeom prst="rect">
            <a:avLst/>
          </a:prstGeom>
        </p:spPr>
      </p:pic>
      <p:sp>
        <p:nvSpPr>
          <p:cNvPr id="4" name="Rectangle 3"/>
          <p:cNvSpPr/>
          <p:nvPr/>
        </p:nvSpPr>
        <p:spPr>
          <a:xfrm>
            <a:off x="1514475" y="6211669"/>
            <a:ext cx="5886450" cy="276999"/>
          </a:xfrm>
          <a:prstGeom prst="rect">
            <a:avLst/>
          </a:prstGeom>
        </p:spPr>
        <p:txBody>
          <a:bodyPr wrap="square">
            <a:spAutoFit/>
          </a:bodyPr>
          <a:lstStyle/>
          <a:p>
            <a:r>
              <a:rPr lang="fr-FR" sz="1200" dirty="0">
                <a:solidFill>
                  <a:schemeClr val="tx1"/>
                </a:solidFill>
                <a:hlinkClick r:id="rId2"/>
              </a:rPr>
              <a:t>https://www.youtube.com/watch?v=SWdEtsMvSnM</a:t>
            </a:r>
            <a:r>
              <a:rPr lang="fr-FR" sz="1200" dirty="0">
                <a:solidFill>
                  <a:schemeClr val="tx1"/>
                </a:solidFill>
              </a:rPr>
              <a:t> </a:t>
            </a:r>
          </a:p>
        </p:txBody>
      </p:sp>
    </p:spTree>
    <p:extLst>
      <p:ext uri="{BB962C8B-B14F-4D97-AF65-F5344CB8AC3E}">
        <p14:creationId xmlns:p14="http://schemas.microsoft.com/office/powerpoint/2010/main" val="2735444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1.squarespace.com/static/54deaffce4b0b72929bbacfc/t/54e90670e4b056f5cc3c3f05/1424557682232/hone-background-pattern.jpg?format=1500w"/>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55" y="-34843"/>
            <a:ext cx="9158355" cy="68928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95536" y="1709738"/>
            <a:ext cx="8496944" cy="2852737"/>
          </a:xfrm>
        </p:spPr>
        <p:txBody>
          <a:bodyPr/>
          <a:lstStyle/>
          <a:p>
            <a:r>
              <a:rPr lang="en-US" sz="4400">
                <a:solidFill>
                  <a:schemeClr val="bg1"/>
                </a:solidFill>
              </a:rPr>
              <a:t>IBM Statistics Standard </a:t>
            </a:r>
          </a:p>
        </p:txBody>
      </p:sp>
      <p:sp>
        <p:nvSpPr>
          <p:cNvPr id="4" name="Slide Number Placeholder 3"/>
          <p:cNvSpPr>
            <a:spLocks noGrp="1"/>
          </p:cNvSpPr>
          <p:nvPr>
            <p:ph type="sldNum" sz="quarter" idx="4294967295"/>
          </p:nvPr>
        </p:nvSpPr>
        <p:spPr bwMode="black">
          <a:xfrm>
            <a:off x="182564" y="6551613"/>
            <a:ext cx="5619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marL="0" algn="l" defTabSz="914400" rtl="0" eaLnBrk="1" latinLnBrk="0" hangingPunct="1">
              <a:lnSpc>
                <a:spcPct val="100000"/>
              </a:lnSpc>
              <a:defRPr sz="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fld id="{A9C19A3B-5D49-476E-A43E-814AFBE0AA2B}" type="slidenum">
              <a:rPr lang="en-US" smtClean="0">
                <a:solidFill>
                  <a:srgbClr val="000000"/>
                </a:solidFill>
              </a:rPr>
              <a:pPr fontAlgn="base">
                <a:spcBef>
                  <a:spcPct val="0"/>
                </a:spcBef>
                <a:spcAft>
                  <a:spcPct val="0"/>
                </a:spcAft>
                <a:defRPr/>
              </a:pPr>
              <a:t>17</a:t>
            </a:fld>
            <a:endParaRPr lang="en-US"/>
          </a:p>
        </p:txBody>
      </p:sp>
    </p:spTree>
    <p:extLst>
      <p:ext uri="{BB962C8B-B14F-4D97-AF65-F5344CB8AC3E}">
        <p14:creationId xmlns:p14="http://schemas.microsoft.com/office/powerpoint/2010/main" val="843324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Grp="1" noChangeArrowheads="1"/>
          </p:cNvSpPr>
          <p:nvPr>
            <p:ph idx="1"/>
          </p:nvPr>
        </p:nvSpPr>
        <p:spPr>
          <a:xfrm>
            <a:off x="265113" y="1354667"/>
            <a:ext cx="5238541" cy="4923102"/>
          </a:xfrm>
        </p:spPr>
        <p:txBody>
          <a:bodyPr>
            <a:noAutofit/>
          </a:bodyPr>
          <a:lstStyle/>
          <a:p>
            <a:pPr>
              <a:buFont typeface="Wingdings" pitchFamily="2" charset="2"/>
              <a:buNone/>
            </a:pPr>
            <a:r>
              <a:rPr lang="en-US" sz="1800" b="1" i="1" dirty="0">
                <a:solidFill>
                  <a:schemeClr val="accent6"/>
                </a:solidFill>
              </a:rPr>
              <a:t>What is it?</a:t>
            </a:r>
          </a:p>
          <a:p>
            <a:pPr marL="0" indent="0">
              <a:buNone/>
            </a:pPr>
            <a:r>
              <a:rPr lang="en-US" dirty="0">
                <a:solidFill>
                  <a:schemeClr val="tx1"/>
                </a:solidFill>
              </a:rPr>
              <a:t>Statistical and data management package for analysts and researchers</a:t>
            </a:r>
            <a:endParaRPr lang="en-US" i="1" dirty="0">
              <a:solidFill>
                <a:schemeClr val="tx1"/>
              </a:solidFill>
            </a:endParaRPr>
          </a:p>
          <a:p>
            <a:pPr>
              <a:buFont typeface="Wingdings" pitchFamily="2" charset="2"/>
              <a:buNone/>
            </a:pPr>
            <a:endParaRPr lang="en-US" sz="1800" b="1" i="1" dirty="0">
              <a:solidFill>
                <a:schemeClr val="tx1"/>
              </a:solidFill>
            </a:endParaRPr>
          </a:p>
          <a:p>
            <a:pPr>
              <a:buFont typeface="Wingdings" pitchFamily="2" charset="2"/>
              <a:buNone/>
            </a:pPr>
            <a:r>
              <a:rPr lang="en-US" sz="1800" b="1" i="1" dirty="0">
                <a:solidFill>
                  <a:schemeClr val="accent6"/>
                </a:solidFill>
              </a:rPr>
              <a:t>When is it needed?</a:t>
            </a:r>
          </a:p>
          <a:p>
            <a:pPr marL="0" indent="0">
              <a:buNone/>
            </a:pPr>
            <a:r>
              <a:rPr lang="en-US" dirty="0">
                <a:solidFill>
                  <a:schemeClr val="tx1"/>
                </a:solidFill>
              </a:rPr>
              <a:t>When working through data access, data management, data preparation, preparation, analysis and reporting</a:t>
            </a:r>
            <a:endParaRPr lang="en-US" i="1" dirty="0"/>
          </a:p>
          <a:p>
            <a:pPr>
              <a:buNone/>
            </a:pPr>
            <a:endParaRPr lang="en-US" sz="1800" b="1" i="1" dirty="0"/>
          </a:p>
          <a:p>
            <a:pPr>
              <a:buNone/>
            </a:pPr>
            <a:r>
              <a:rPr lang="en-US" sz="1800" b="1" i="1" dirty="0">
                <a:solidFill>
                  <a:schemeClr val="accent6"/>
                </a:solidFill>
              </a:rPr>
              <a:t>What it address?</a:t>
            </a:r>
          </a:p>
          <a:p>
            <a:pPr marL="0" indent="0">
              <a:buNone/>
            </a:pPr>
            <a:r>
              <a:rPr lang="en-US" dirty="0"/>
              <a:t>Ability to generate decision making information quickly using </a:t>
            </a:r>
            <a:r>
              <a:rPr lang="en-US" sz="1800" dirty="0"/>
              <a:t>statistics</a:t>
            </a:r>
            <a:endParaRPr lang="en-US" sz="1800" i="1"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279" y="1418167"/>
            <a:ext cx="3418314" cy="273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748054" y="6346607"/>
            <a:ext cx="5376645"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4"/>
              </a:rPr>
              <a:t>https://www.youtube.com/watch?v=OzAlvH8PbtI</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a:solidFill>
                  <a:schemeClr val="accent6"/>
                </a:solidFill>
              </a:rPr>
              <a:t>Base</a:t>
            </a:r>
          </a:p>
        </p:txBody>
      </p:sp>
    </p:spTree>
    <p:extLst>
      <p:ext uri="{BB962C8B-B14F-4D97-AF65-F5344CB8AC3E}">
        <p14:creationId xmlns:p14="http://schemas.microsoft.com/office/powerpoint/2010/main" val="293385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0867" y="3869267"/>
            <a:ext cx="8856133" cy="222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51205" name="Rectangle 3"/>
          <p:cNvSpPr>
            <a:spLocks noGrp="1" noChangeArrowheads="1"/>
          </p:cNvSpPr>
          <p:nvPr>
            <p:ph idx="1"/>
          </p:nvPr>
        </p:nvSpPr>
        <p:spPr>
          <a:xfrm>
            <a:off x="257175" y="1380067"/>
            <a:ext cx="6048375" cy="4715933"/>
          </a:xfrm>
        </p:spPr>
        <p:txBody>
          <a:bodyPr>
            <a:normAutofit fontScale="92500" lnSpcReduction="20000"/>
          </a:bodyPr>
          <a:lstStyle/>
          <a:p>
            <a:pPr>
              <a:lnSpc>
                <a:spcPct val="110000"/>
              </a:lnSpc>
              <a:buFont typeface="Wingdings" pitchFamily="2" charset="2"/>
              <a:buNone/>
            </a:pPr>
            <a:r>
              <a:rPr lang="en-US" sz="1800" b="1" i="1" dirty="0">
                <a:solidFill>
                  <a:schemeClr val="accent6"/>
                </a:solidFill>
              </a:rPr>
              <a:t>What is it?</a:t>
            </a:r>
          </a:p>
          <a:p>
            <a:pPr marL="0" indent="0">
              <a:lnSpc>
                <a:spcPct val="110000"/>
              </a:lnSpc>
              <a:buNone/>
            </a:pPr>
            <a:r>
              <a:rPr lang="en-US" sz="1700" dirty="0">
                <a:solidFill>
                  <a:schemeClr val="tx1"/>
                </a:solidFill>
              </a:rPr>
              <a:t>Helps you analyze complex relationships with sophisticated procedures</a:t>
            </a:r>
            <a:endParaRPr lang="en-US" sz="1700" i="1" dirty="0">
              <a:solidFill>
                <a:schemeClr val="tx1"/>
              </a:solidFill>
            </a:endParaRPr>
          </a:p>
          <a:p>
            <a:pPr>
              <a:lnSpc>
                <a:spcPct val="110000"/>
              </a:lnSpc>
              <a:buFont typeface="Wingdings" pitchFamily="2" charset="2"/>
              <a:buNone/>
            </a:pPr>
            <a:endParaRPr lang="en-US" sz="1700" b="1" i="1" dirty="0">
              <a:solidFill>
                <a:schemeClr val="accent6"/>
              </a:solidFill>
            </a:endParaRPr>
          </a:p>
          <a:p>
            <a:pPr>
              <a:lnSpc>
                <a:spcPct val="110000"/>
              </a:lnSpc>
              <a:buFont typeface="Wingdings" pitchFamily="2" charset="2"/>
              <a:buNone/>
            </a:pPr>
            <a:r>
              <a:rPr lang="en-US" sz="1800" b="1" i="1" dirty="0">
                <a:solidFill>
                  <a:schemeClr val="accent6"/>
                </a:solidFill>
              </a:rPr>
              <a:t>When is it needed?</a:t>
            </a:r>
          </a:p>
          <a:p>
            <a:pPr>
              <a:lnSpc>
                <a:spcPct val="110000"/>
              </a:lnSpc>
            </a:pPr>
            <a:r>
              <a:rPr lang="en-US" sz="1700" dirty="0">
                <a:solidFill>
                  <a:schemeClr val="tx1"/>
                </a:solidFill>
              </a:rPr>
              <a:t>When working with data that has unique characteristics, such as nested-structure data or data with a covariance structure</a:t>
            </a:r>
          </a:p>
          <a:p>
            <a:pPr>
              <a:lnSpc>
                <a:spcPct val="110000"/>
              </a:lnSpc>
            </a:pPr>
            <a:r>
              <a:rPr lang="en-US" sz="1700" dirty="0">
                <a:solidFill>
                  <a:schemeClr val="tx1"/>
                </a:solidFill>
              </a:rPr>
              <a:t>If you need to go beyond basic analysis and require extensive modeling flexibility</a:t>
            </a:r>
            <a:endParaRPr lang="en-US" sz="1700" i="1" dirty="0">
              <a:solidFill>
                <a:schemeClr val="tx1"/>
              </a:solidFill>
            </a:endParaRPr>
          </a:p>
          <a:p>
            <a:pPr>
              <a:lnSpc>
                <a:spcPct val="110000"/>
              </a:lnSpc>
              <a:buNone/>
            </a:pPr>
            <a:endParaRPr lang="en-US" sz="1800" b="1" i="1" dirty="0">
              <a:solidFill>
                <a:schemeClr val="accent6"/>
              </a:solidFill>
            </a:endParaRPr>
          </a:p>
          <a:p>
            <a:pPr>
              <a:lnSpc>
                <a:spcPct val="110000"/>
              </a:lnSpc>
              <a:buNone/>
            </a:pPr>
            <a:r>
              <a:rPr lang="en-US" sz="1800" b="1" i="1" dirty="0">
                <a:solidFill>
                  <a:schemeClr val="accent6"/>
                </a:solidFill>
              </a:rPr>
              <a:t>What’s in it?</a:t>
            </a:r>
          </a:p>
          <a:p>
            <a:pPr>
              <a:lnSpc>
                <a:spcPct val="110000"/>
              </a:lnSpc>
            </a:pPr>
            <a:r>
              <a:rPr lang="en-US" sz="1700" dirty="0">
                <a:solidFill>
                  <a:schemeClr val="tx1"/>
                </a:solidFill>
              </a:rPr>
              <a:t>Generalized Linear Models</a:t>
            </a:r>
          </a:p>
          <a:p>
            <a:pPr>
              <a:lnSpc>
                <a:spcPct val="110000"/>
              </a:lnSpc>
            </a:pPr>
            <a:r>
              <a:rPr lang="en-US" sz="1700" dirty="0">
                <a:solidFill>
                  <a:schemeClr val="tx1"/>
                </a:solidFill>
              </a:rPr>
              <a:t>Generalized Estimating Equations</a:t>
            </a:r>
          </a:p>
          <a:p>
            <a:pPr>
              <a:lnSpc>
                <a:spcPct val="110000"/>
              </a:lnSpc>
            </a:pPr>
            <a:r>
              <a:rPr lang="en-US" sz="1700" dirty="0">
                <a:solidFill>
                  <a:schemeClr val="tx1"/>
                </a:solidFill>
              </a:rPr>
              <a:t>General linear models</a:t>
            </a:r>
          </a:p>
          <a:p>
            <a:pPr>
              <a:lnSpc>
                <a:spcPct val="110000"/>
              </a:lnSpc>
            </a:pPr>
            <a:r>
              <a:rPr lang="en-US" sz="1700" dirty="0">
                <a:solidFill>
                  <a:schemeClr val="tx1"/>
                </a:solidFill>
              </a:rPr>
              <a:t>Linear mixed models</a:t>
            </a:r>
          </a:p>
          <a:p>
            <a:pPr>
              <a:lnSpc>
                <a:spcPct val="110000"/>
              </a:lnSpc>
            </a:pPr>
            <a:r>
              <a:rPr lang="en-US" sz="1700" dirty="0"/>
              <a:t>Generalized linear Mixed Models for </a:t>
            </a:r>
          </a:p>
          <a:p>
            <a:pPr marL="0" indent="0">
              <a:lnSpc>
                <a:spcPct val="110000"/>
              </a:lnSpc>
              <a:buNone/>
            </a:pPr>
            <a:r>
              <a:rPr lang="en-US" sz="1700" dirty="0"/>
              <a:t>   Ordinal Targets</a:t>
            </a:r>
          </a:p>
        </p:txBody>
      </p:sp>
      <p:sp>
        <p:nvSpPr>
          <p:cNvPr id="7" name="TextBox 6"/>
          <p:cNvSpPr txBox="1"/>
          <p:nvPr/>
        </p:nvSpPr>
        <p:spPr>
          <a:xfrm>
            <a:off x="4702629" y="4257675"/>
            <a:ext cx="4191000" cy="1618905"/>
          </a:xfrm>
          <a:prstGeom prst="rect">
            <a:avLst/>
          </a:prstGeom>
          <a:noFill/>
        </p:spPr>
        <p:txBody>
          <a:bodyPr wrap="square" rtlCol="0">
            <a:spAutoFit/>
          </a:bodyPr>
          <a:lstStyle/>
          <a:p>
            <a:pPr marL="176213" indent="-176213">
              <a:lnSpc>
                <a:spcPct val="90000"/>
              </a:lnSpc>
              <a:spcBef>
                <a:spcPct val="20000"/>
              </a:spcBef>
              <a:buClr>
                <a:srgbClr val="000000"/>
              </a:buClr>
              <a:buSzPct val="100000"/>
              <a:buFont typeface="Wingdings" pitchFamily="2" charset="2"/>
              <a:buChar char="§"/>
            </a:pPr>
            <a:r>
              <a:rPr lang="en-US" sz="1600" dirty="0">
                <a:solidFill>
                  <a:srgbClr val="000000"/>
                </a:solidFill>
                <a:latin typeface="Arial"/>
                <a:cs typeface="+mn-cs"/>
              </a:rPr>
              <a:t>Variance component estimation</a:t>
            </a:r>
          </a:p>
          <a:p>
            <a:pPr marL="176213" indent="-176213">
              <a:lnSpc>
                <a:spcPct val="90000"/>
              </a:lnSpc>
              <a:spcBef>
                <a:spcPct val="20000"/>
              </a:spcBef>
              <a:buClr>
                <a:srgbClr val="000000"/>
              </a:buClr>
              <a:buSzPct val="100000"/>
              <a:buFont typeface="Wingdings" pitchFamily="2" charset="2"/>
              <a:buChar char="§"/>
            </a:pPr>
            <a:r>
              <a:rPr lang="en-US" sz="1600" dirty="0">
                <a:solidFill>
                  <a:srgbClr val="000000"/>
                </a:solidFill>
                <a:latin typeface="Arial"/>
                <a:cs typeface="+mn-cs"/>
              </a:rPr>
              <a:t>Survival analysis</a:t>
            </a:r>
          </a:p>
          <a:p>
            <a:pPr marL="176213" indent="-176213">
              <a:lnSpc>
                <a:spcPct val="90000"/>
              </a:lnSpc>
              <a:spcBef>
                <a:spcPct val="20000"/>
              </a:spcBef>
              <a:buClr>
                <a:srgbClr val="000000"/>
              </a:buClr>
              <a:buSzPct val="100000"/>
              <a:buFont typeface="Wingdings" pitchFamily="2" charset="2"/>
              <a:buChar char="§"/>
            </a:pPr>
            <a:r>
              <a:rPr lang="en-US" sz="1600" dirty="0" err="1">
                <a:solidFill>
                  <a:srgbClr val="000000"/>
                </a:solidFill>
                <a:latin typeface="Arial"/>
                <a:cs typeface="+mn-cs"/>
              </a:rPr>
              <a:t>Loglinear</a:t>
            </a:r>
            <a:r>
              <a:rPr lang="en-US" sz="1600" dirty="0">
                <a:solidFill>
                  <a:srgbClr val="000000"/>
                </a:solidFill>
                <a:latin typeface="Arial"/>
                <a:cs typeface="+mn-cs"/>
              </a:rPr>
              <a:t> analysis</a:t>
            </a:r>
          </a:p>
          <a:p>
            <a:pPr marL="176213" indent="-176213">
              <a:lnSpc>
                <a:spcPct val="90000"/>
              </a:lnSpc>
              <a:spcBef>
                <a:spcPct val="20000"/>
              </a:spcBef>
              <a:buClr>
                <a:srgbClr val="000000"/>
              </a:buClr>
              <a:buSzPct val="100000"/>
              <a:buFont typeface="Wingdings" pitchFamily="2" charset="2"/>
              <a:buChar char="§"/>
            </a:pPr>
            <a:r>
              <a:rPr lang="en-US" sz="1600" dirty="0">
                <a:solidFill>
                  <a:srgbClr val="000000"/>
                </a:solidFill>
                <a:latin typeface="Arial"/>
                <a:cs typeface="+mn-cs"/>
              </a:rPr>
              <a:t>Generalized Linear Mixed Models</a:t>
            </a:r>
          </a:p>
          <a:p>
            <a:pPr marL="176213" indent="-176213">
              <a:lnSpc>
                <a:spcPct val="90000"/>
              </a:lnSpc>
              <a:spcBef>
                <a:spcPct val="20000"/>
              </a:spcBef>
              <a:buClr>
                <a:srgbClr val="000000"/>
              </a:buClr>
              <a:buSzPct val="100000"/>
              <a:buFont typeface="Wingdings" pitchFamily="2" charset="2"/>
              <a:buChar char="§"/>
            </a:pPr>
            <a:r>
              <a:rPr lang="en-US" sz="1600" dirty="0">
                <a:solidFill>
                  <a:srgbClr val="000000"/>
                </a:solidFill>
                <a:latin typeface="Arial"/>
                <a:cs typeface="+mn-cs"/>
              </a:rPr>
              <a:t>Combination of Generalized Linear and Linear Mixed Models</a:t>
            </a:r>
          </a:p>
        </p:txBody>
      </p:sp>
      <p:pic>
        <p:nvPicPr>
          <p:cNvPr id="2" name="Picture 1"/>
          <p:cNvPicPr>
            <a:picLocks noChangeAspect="1"/>
          </p:cNvPicPr>
          <p:nvPr/>
        </p:nvPicPr>
        <p:blipFill>
          <a:blip r:embed="rId3"/>
          <a:stretch>
            <a:fillRect/>
          </a:stretch>
        </p:blipFill>
        <p:spPr>
          <a:xfrm>
            <a:off x="6409124" y="1730375"/>
            <a:ext cx="2495231" cy="1958975"/>
          </a:xfrm>
          <a:prstGeom prst="rect">
            <a:avLst/>
          </a:prstGeom>
        </p:spPr>
      </p:pic>
      <p:sp>
        <p:nvSpPr>
          <p:cNvPr id="3" name="Rectangle 2"/>
          <p:cNvSpPr/>
          <p:nvPr/>
        </p:nvSpPr>
        <p:spPr>
          <a:xfrm>
            <a:off x="1859416" y="6400284"/>
            <a:ext cx="7781925"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4"/>
              </a:rPr>
              <a:t>https://www.youtube.com/watch?v=8YXs7mioo18</a:t>
            </a:r>
            <a:r>
              <a:rPr lang="fr-FR" sz="1800" dirty="0">
                <a:solidFill>
                  <a:srgbClr val="000000"/>
                </a:solidFill>
                <a:latin typeface="Arial" charset="0"/>
                <a:cs typeface="+mn-cs"/>
              </a:rPr>
              <a:t> </a:t>
            </a:r>
          </a:p>
        </p:txBody>
      </p:sp>
      <p:sp>
        <p:nvSpPr>
          <p:cNvPr id="4" name="Title 3"/>
          <p:cNvSpPr>
            <a:spLocks noGrp="1"/>
          </p:cNvSpPr>
          <p:nvPr>
            <p:ph type="title"/>
          </p:nvPr>
        </p:nvSpPr>
        <p:spPr/>
        <p:txBody>
          <a:bodyPr/>
          <a:lstStyle/>
          <a:p>
            <a:r>
              <a:rPr lang="fr-FR" dirty="0"/>
              <a:t>IBM® SPSS® Statistics </a:t>
            </a:r>
            <a:r>
              <a:rPr lang="fr-FR" dirty="0">
                <a:solidFill>
                  <a:schemeClr val="accent6"/>
                </a:solidFill>
              </a:rPr>
              <a:t>Advanced Statistics</a:t>
            </a:r>
          </a:p>
        </p:txBody>
      </p:sp>
    </p:spTree>
    <p:extLst>
      <p:ext uri="{BB962C8B-B14F-4D97-AF65-F5344CB8AC3E}">
        <p14:creationId xmlns:p14="http://schemas.microsoft.com/office/powerpoint/2010/main" val="809262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bwMode="auto">
          <a:xfrm>
            <a:off x="371475" y="920750"/>
            <a:ext cx="8991600" cy="457200"/>
          </a:xfrm>
          <a:prstGeom prst="rect">
            <a:avLst/>
          </a:prstGeom>
          <a:noFill/>
          <a:ln w="9525">
            <a:noFill/>
            <a:miter lim="800000"/>
            <a:headEnd/>
            <a:tailEnd/>
          </a:ln>
        </p:spPr>
        <p:txBody>
          <a:bodyPr tIns="45718"/>
          <a:lstStyle/>
          <a:p>
            <a:pPr>
              <a:defRPr/>
            </a:pPr>
            <a:endParaRPr lang="en-US" sz="2000" kern="0" dirty="0">
              <a:solidFill>
                <a:schemeClr val="accent3">
                  <a:lumMod val="95000"/>
                  <a:lumOff val="5000"/>
                </a:schemeClr>
              </a:solidFill>
              <a:latin typeface="+mj-lt"/>
              <a:ea typeface="ＭＳ Ｐゴシック" charset="-128"/>
              <a:cs typeface="ＭＳ Ｐゴシック" charset="-128"/>
            </a:endParaRPr>
          </a:p>
        </p:txBody>
      </p:sp>
      <p:sp>
        <p:nvSpPr>
          <p:cNvPr id="17411" name="Title 1"/>
          <p:cNvSpPr>
            <a:spLocks noGrp="1"/>
          </p:cNvSpPr>
          <p:nvPr>
            <p:ph type="title"/>
          </p:nvPr>
        </p:nvSpPr>
        <p:spPr>
          <a:xfrm>
            <a:off x="176439" y="251619"/>
            <a:ext cx="7778750" cy="769937"/>
          </a:xfrm>
        </p:spPr>
        <p:txBody>
          <a:bodyPr/>
          <a:lstStyle/>
          <a:p>
            <a:pPr eaLnBrk="1" hangingPunct="1"/>
            <a:r>
              <a:rPr lang="en-US" altLang="en-US" sz="2400" kern="1200" dirty="0">
                <a:solidFill>
                  <a:srgbClr val="7889FB"/>
                </a:solidFill>
              </a:rPr>
              <a:t>50 Years of SPSS Innovation</a:t>
            </a:r>
          </a:p>
        </p:txBody>
      </p:sp>
      <p:grpSp>
        <p:nvGrpSpPr>
          <p:cNvPr id="8" name="Group 2">
            <a:extLst>
              <a:ext uri="{FF2B5EF4-FFF2-40B4-BE49-F238E27FC236}">
                <a16:creationId xmlns:a16="http://schemas.microsoft.com/office/drawing/2014/main" id="{2BA893D9-9A55-F642-BA0D-022F054165DE}"/>
              </a:ext>
            </a:extLst>
          </p:cNvPr>
          <p:cNvGrpSpPr/>
          <p:nvPr/>
        </p:nvGrpSpPr>
        <p:grpSpPr>
          <a:xfrm>
            <a:off x="489639" y="2047081"/>
            <a:ext cx="7889025" cy="2163449"/>
            <a:chOff x="2506897" y="1339917"/>
            <a:chExt cx="4824155" cy="1445588"/>
          </a:xfrm>
        </p:grpSpPr>
        <p:sp>
          <p:nvSpPr>
            <p:cNvPr id="9" name="Rectangle 33">
              <a:extLst>
                <a:ext uri="{FF2B5EF4-FFF2-40B4-BE49-F238E27FC236}">
                  <a16:creationId xmlns:a16="http://schemas.microsoft.com/office/drawing/2014/main" id="{087CAD84-8924-BB44-A4B8-ADBC85DF1F60}"/>
                </a:ext>
              </a:extLst>
            </p:cNvPr>
            <p:cNvSpPr>
              <a:spLocks noChangeArrowheads="1"/>
            </p:cNvSpPr>
            <p:nvPr/>
          </p:nvSpPr>
          <p:spPr bwMode="auto">
            <a:xfrm>
              <a:off x="2506897" y="1339917"/>
              <a:ext cx="721191" cy="280243"/>
            </a:xfrm>
            <a:prstGeom prst="rect">
              <a:avLst/>
            </a:prstGeom>
            <a:noFill/>
            <a:ln>
              <a:noFill/>
            </a:ln>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a:solidFill>
                    <a:srgbClr val="000000"/>
                  </a:solidFill>
                  <a:latin typeface="IBM Plex Sans"/>
                  <a:ea typeface="MS PGothic" charset="-128"/>
                </a:rPr>
                <a:t>1968</a:t>
              </a:r>
            </a:p>
            <a:p>
              <a:pPr>
                <a:spcBef>
                  <a:spcPct val="20000"/>
                </a:spcBef>
                <a:buClr>
                  <a:srgbClr val="EAEAEA"/>
                </a:buClr>
                <a:buFont typeface="Wingdings" charset="2"/>
                <a:buNone/>
              </a:pPr>
              <a:r>
                <a:rPr lang="en-US" altLang="en-US" sz="750" dirty="0">
                  <a:solidFill>
                    <a:srgbClr val="000000"/>
                  </a:solidFill>
                  <a:latin typeface="IBM Plex Sans"/>
                  <a:ea typeface="MS PGothic" charset="-128"/>
                </a:rPr>
                <a:t>SPSS first release</a:t>
              </a:r>
            </a:p>
          </p:txBody>
        </p:sp>
        <p:sp>
          <p:nvSpPr>
            <p:cNvPr id="10" name="Line 5">
              <a:extLst>
                <a:ext uri="{FF2B5EF4-FFF2-40B4-BE49-F238E27FC236}">
                  <a16:creationId xmlns:a16="http://schemas.microsoft.com/office/drawing/2014/main" id="{688CA32B-950A-4148-88BF-A7BC9DA82C62}"/>
                </a:ext>
              </a:extLst>
            </p:cNvPr>
            <p:cNvSpPr>
              <a:spLocks noChangeShapeType="1"/>
            </p:cNvSpPr>
            <p:nvPr/>
          </p:nvSpPr>
          <p:spPr bwMode="auto">
            <a:xfrm flipV="1">
              <a:off x="2518225" y="1620157"/>
              <a:ext cx="709863"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11" name="Rectangle 33">
              <a:extLst>
                <a:ext uri="{FF2B5EF4-FFF2-40B4-BE49-F238E27FC236}">
                  <a16:creationId xmlns:a16="http://schemas.microsoft.com/office/drawing/2014/main" id="{36DFE846-4FDF-BF40-A25F-EA1B131DDF4B}"/>
                </a:ext>
              </a:extLst>
            </p:cNvPr>
            <p:cNvSpPr>
              <a:spLocks noChangeArrowheads="1"/>
            </p:cNvSpPr>
            <p:nvPr/>
          </p:nvSpPr>
          <p:spPr bwMode="auto">
            <a:xfrm>
              <a:off x="3228087" y="2236865"/>
              <a:ext cx="944651" cy="548640"/>
            </a:xfrm>
            <a:prstGeom prst="rect">
              <a:avLst/>
            </a:prstGeom>
            <a:noFill/>
            <a:ln>
              <a:noFill/>
            </a:ln>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a:solidFill>
                    <a:srgbClr val="000000"/>
                  </a:solidFill>
                  <a:latin typeface="IBM Plex Sans"/>
                  <a:ea typeface="MS PGothic" charset="-128"/>
                </a:rPr>
                <a:t>1975</a:t>
              </a:r>
            </a:p>
            <a:p>
              <a:pPr>
                <a:spcBef>
                  <a:spcPct val="20000"/>
                </a:spcBef>
                <a:buClr>
                  <a:srgbClr val="EAEAEA"/>
                </a:buClr>
                <a:buFont typeface="Wingdings" charset="2"/>
                <a:buNone/>
              </a:pPr>
              <a:r>
                <a:rPr lang="en-US" altLang="en-US" sz="750" dirty="0">
                  <a:solidFill>
                    <a:srgbClr val="000000"/>
                  </a:solidFill>
                  <a:latin typeface="IBM Plex Sans"/>
                  <a:ea typeface="MS PGothic" charset="-128"/>
                </a:rPr>
                <a:t>SPSS Inc. established</a:t>
              </a:r>
            </a:p>
          </p:txBody>
        </p:sp>
        <p:sp>
          <p:nvSpPr>
            <p:cNvPr id="12" name="Line 8">
              <a:extLst>
                <a:ext uri="{FF2B5EF4-FFF2-40B4-BE49-F238E27FC236}">
                  <a16:creationId xmlns:a16="http://schemas.microsoft.com/office/drawing/2014/main" id="{0552502E-2B03-F347-A3B6-00436BC7C281}"/>
                </a:ext>
              </a:extLst>
            </p:cNvPr>
            <p:cNvSpPr>
              <a:spLocks noChangeShapeType="1"/>
            </p:cNvSpPr>
            <p:nvPr/>
          </p:nvSpPr>
          <p:spPr bwMode="auto">
            <a:xfrm>
              <a:off x="3228087" y="2238789"/>
              <a:ext cx="627001"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13" name="Rectangle 19">
              <a:extLst>
                <a:ext uri="{FF2B5EF4-FFF2-40B4-BE49-F238E27FC236}">
                  <a16:creationId xmlns:a16="http://schemas.microsoft.com/office/drawing/2014/main" id="{BF5809D2-CF73-654D-A9CB-117CE320A5D4}"/>
                </a:ext>
              </a:extLst>
            </p:cNvPr>
            <p:cNvSpPr>
              <a:spLocks noChangeArrowheads="1"/>
            </p:cNvSpPr>
            <p:nvPr/>
          </p:nvSpPr>
          <p:spPr bwMode="auto">
            <a:xfrm>
              <a:off x="2518225" y="1758966"/>
              <a:ext cx="804672" cy="342900"/>
            </a:xfrm>
            <a:prstGeom prst="rect">
              <a:avLst/>
            </a:prstGeom>
            <a:solidFill>
              <a:schemeClr val="accent6"/>
            </a:solidFill>
            <a:ln w="6350">
              <a:solidFill>
                <a:schemeClr val="tx2"/>
              </a:solidFill>
              <a:miter lim="800000"/>
              <a:headEnd/>
              <a:tailEnd/>
            </a:ln>
          </p:spPr>
          <p:txBody>
            <a:bodyPr wrap="none" anchor="ctr"/>
            <a:lstStyle/>
            <a:p>
              <a:pPr algn="ctr">
                <a:lnSpc>
                  <a:spcPct val="90000"/>
                </a:lnSpc>
              </a:pPr>
              <a:r>
                <a:rPr lang="en-US" altLang="en-US" sz="750" dirty="0">
                  <a:solidFill>
                    <a:srgbClr val="FFFFFF"/>
                  </a:solidFill>
                  <a:latin typeface="IBM Plex Sans"/>
                  <a:ea typeface="ＭＳ Ｐゴシック" charset="-128"/>
                </a:rPr>
                <a:t>1960’s</a:t>
              </a:r>
            </a:p>
          </p:txBody>
        </p:sp>
        <p:sp>
          <p:nvSpPr>
            <p:cNvPr id="14" name="Rectangle 20">
              <a:extLst>
                <a:ext uri="{FF2B5EF4-FFF2-40B4-BE49-F238E27FC236}">
                  <a16:creationId xmlns:a16="http://schemas.microsoft.com/office/drawing/2014/main" id="{9B378243-E806-EA42-BC29-98B47F0304D5}"/>
                </a:ext>
              </a:extLst>
            </p:cNvPr>
            <p:cNvSpPr>
              <a:spLocks noChangeArrowheads="1"/>
            </p:cNvSpPr>
            <p:nvPr/>
          </p:nvSpPr>
          <p:spPr bwMode="auto">
            <a:xfrm>
              <a:off x="3319856" y="1758966"/>
              <a:ext cx="804672" cy="342900"/>
            </a:xfrm>
            <a:prstGeom prst="rect">
              <a:avLst/>
            </a:prstGeom>
            <a:solidFill>
              <a:schemeClr val="accent6"/>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lnSpc>
                  <a:spcPct val="90000"/>
                </a:lnSpc>
              </a:pPr>
              <a:r>
                <a:rPr lang="en-US" altLang="en-US" sz="750" dirty="0">
                  <a:solidFill>
                    <a:srgbClr val="FFFFFF"/>
                  </a:solidFill>
                  <a:latin typeface="IBM Plex Sans"/>
                </a:rPr>
                <a:t>1970’s</a:t>
              </a:r>
            </a:p>
          </p:txBody>
        </p:sp>
        <p:sp>
          <p:nvSpPr>
            <p:cNvPr id="15" name="Rectangle 21">
              <a:extLst>
                <a:ext uri="{FF2B5EF4-FFF2-40B4-BE49-F238E27FC236}">
                  <a16:creationId xmlns:a16="http://schemas.microsoft.com/office/drawing/2014/main" id="{C32A9348-3FBA-354D-81E6-0DC0CE5F3AED}"/>
                </a:ext>
              </a:extLst>
            </p:cNvPr>
            <p:cNvSpPr>
              <a:spLocks noChangeArrowheads="1"/>
            </p:cNvSpPr>
            <p:nvPr/>
          </p:nvSpPr>
          <p:spPr bwMode="auto">
            <a:xfrm>
              <a:off x="4121487" y="1758966"/>
              <a:ext cx="804672" cy="342900"/>
            </a:xfrm>
            <a:prstGeom prst="rect">
              <a:avLst/>
            </a:prstGeom>
            <a:solidFill>
              <a:schemeClr val="accent6"/>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lnSpc>
                  <a:spcPct val="90000"/>
                </a:lnSpc>
              </a:pPr>
              <a:r>
                <a:rPr lang="en-US" altLang="en-US" sz="750" dirty="0">
                  <a:solidFill>
                    <a:srgbClr val="FFFFFF"/>
                  </a:solidFill>
                  <a:latin typeface="IBM Plex Sans"/>
                </a:rPr>
                <a:t>1980’s</a:t>
              </a:r>
            </a:p>
          </p:txBody>
        </p:sp>
        <p:sp>
          <p:nvSpPr>
            <p:cNvPr id="16" name="Rectangle 22">
              <a:extLst>
                <a:ext uri="{FF2B5EF4-FFF2-40B4-BE49-F238E27FC236}">
                  <a16:creationId xmlns:a16="http://schemas.microsoft.com/office/drawing/2014/main" id="{74B60A4A-AE14-0A40-AB44-D88369C106A2}"/>
                </a:ext>
              </a:extLst>
            </p:cNvPr>
            <p:cNvSpPr>
              <a:spLocks noChangeArrowheads="1"/>
            </p:cNvSpPr>
            <p:nvPr/>
          </p:nvSpPr>
          <p:spPr bwMode="auto">
            <a:xfrm>
              <a:off x="4923118" y="1758966"/>
              <a:ext cx="804672" cy="342900"/>
            </a:xfrm>
            <a:prstGeom prst="rect">
              <a:avLst/>
            </a:prstGeom>
            <a:solidFill>
              <a:schemeClr val="accent6"/>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lnSpc>
                  <a:spcPct val="90000"/>
                </a:lnSpc>
              </a:pPr>
              <a:r>
                <a:rPr lang="en-US" altLang="en-US" sz="750" dirty="0">
                  <a:solidFill>
                    <a:srgbClr val="FFFFFF"/>
                  </a:solidFill>
                  <a:latin typeface="IBM Plex Sans"/>
                </a:rPr>
                <a:t>1990’s</a:t>
              </a:r>
            </a:p>
          </p:txBody>
        </p:sp>
        <p:sp>
          <p:nvSpPr>
            <p:cNvPr id="17" name="Rectangle 23">
              <a:extLst>
                <a:ext uri="{FF2B5EF4-FFF2-40B4-BE49-F238E27FC236}">
                  <a16:creationId xmlns:a16="http://schemas.microsoft.com/office/drawing/2014/main" id="{9845740B-2E15-F24B-AACA-B3A20EF503DF}"/>
                </a:ext>
              </a:extLst>
            </p:cNvPr>
            <p:cNvSpPr>
              <a:spLocks noChangeArrowheads="1"/>
            </p:cNvSpPr>
            <p:nvPr/>
          </p:nvSpPr>
          <p:spPr bwMode="auto">
            <a:xfrm>
              <a:off x="5724749" y="1758966"/>
              <a:ext cx="804672" cy="342900"/>
            </a:xfrm>
            <a:prstGeom prst="rect">
              <a:avLst/>
            </a:prstGeom>
            <a:solidFill>
              <a:schemeClr val="accent6"/>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lnSpc>
                  <a:spcPct val="90000"/>
                </a:lnSpc>
              </a:pPr>
              <a:r>
                <a:rPr lang="en-US" altLang="en-US" sz="750" dirty="0">
                  <a:solidFill>
                    <a:srgbClr val="FFFFFF"/>
                  </a:solidFill>
                  <a:latin typeface="IBM Plex Sans"/>
                </a:rPr>
                <a:t>2000’s</a:t>
              </a:r>
            </a:p>
          </p:txBody>
        </p:sp>
        <p:sp>
          <p:nvSpPr>
            <p:cNvPr id="18" name="Rectangle 24">
              <a:extLst>
                <a:ext uri="{FF2B5EF4-FFF2-40B4-BE49-F238E27FC236}">
                  <a16:creationId xmlns:a16="http://schemas.microsoft.com/office/drawing/2014/main" id="{25F86A92-FE1A-FF4A-BB0D-4F628A9AB242}"/>
                </a:ext>
              </a:extLst>
            </p:cNvPr>
            <p:cNvSpPr>
              <a:spLocks noChangeArrowheads="1"/>
            </p:cNvSpPr>
            <p:nvPr/>
          </p:nvSpPr>
          <p:spPr bwMode="auto">
            <a:xfrm>
              <a:off x="6526380" y="1758966"/>
              <a:ext cx="804672" cy="342900"/>
            </a:xfrm>
            <a:prstGeom prst="rect">
              <a:avLst/>
            </a:prstGeom>
            <a:solidFill>
              <a:schemeClr val="accent6"/>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lnSpc>
                  <a:spcPct val="90000"/>
                </a:lnSpc>
              </a:pPr>
              <a:r>
                <a:rPr lang="en-US" altLang="en-US" sz="750" dirty="0">
                  <a:solidFill>
                    <a:srgbClr val="FFFFFF"/>
                  </a:solidFill>
                  <a:latin typeface="IBM Plex Sans"/>
                </a:rPr>
                <a:t>2010’s</a:t>
              </a:r>
            </a:p>
          </p:txBody>
        </p:sp>
        <p:sp>
          <p:nvSpPr>
            <p:cNvPr id="19" name="Line 6">
              <a:extLst>
                <a:ext uri="{FF2B5EF4-FFF2-40B4-BE49-F238E27FC236}">
                  <a16:creationId xmlns:a16="http://schemas.microsoft.com/office/drawing/2014/main" id="{3896A89A-A419-CB47-8E49-7C8464BDDD77}"/>
                </a:ext>
              </a:extLst>
            </p:cNvPr>
            <p:cNvSpPr>
              <a:spLocks noChangeShapeType="1"/>
            </p:cNvSpPr>
            <p:nvPr/>
          </p:nvSpPr>
          <p:spPr bwMode="auto">
            <a:xfrm>
              <a:off x="3122469" y="1620853"/>
              <a:ext cx="0" cy="138113"/>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20" name="Line 9">
              <a:extLst>
                <a:ext uri="{FF2B5EF4-FFF2-40B4-BE49-F238E27FC236}">
                  <a16:creationId xmlns:a16="http://schemas.microsoft.com/office/drawing/2014/main" id="{C07C696A-DA49-214C-9524-9932C0D4B370}"/>
                </a:ext>
              </a:extLst>
            </p:cNvPr>
            <p:cNvSpPr>
              <a:spLocks noChangeShapeType="1"/>
            </p:cNvSpPr>
            <p:nvPr/>
          </p:nvSpPr>
          <p:spPr bwMode="auto">
            <a:xfrm flipV="1">
              <a:off x="3715284" y="2109619"/>
              <a:ext cx="0" cy="136922"/>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grpSp>
      <p:sp>
        <p:nvSpPr>
          <p:cNvPr id="21" name="Rectangle 33">
            <a:extLst>
              <a:ext uri="{FF2B5EF4-FFF2-40B4-BE49-F238E27FC236}">
                <a16:creationId xmlns:a16="http://schemas.microsoft.com/office/drawing/2014/main" id="{BEF15760-460A-744F-B65C-2E986201C8AB}"/>
              </a:ext>
            </a:extLst>
          </p:cNvPr>
          <p:cNvSpPr>
            <a:spLocks noChangeArrowheads="1"/>
          </p:cNvSpPr>
          <p:nvPr/>
        </p:nvSpPr>
        <p:spPr bwMode="auto">
          <a:xfrm>
            <a:off x="2504469" y="2041175"/>
            <a:ext cx="1179376" cy="419408"/>
          </a:xfrm>
          <a:prstGeom prst="rect">
            <a:avLst/>
          </a:prstGeom>
          <a:noFill/>
          <a:ln>
            <a:noFill/>
          </a:ln>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a:solidFill>
                  <a:srgbClr val="000000"/>
                </a:solidFill>
                <a:latin typeface="IBM Plex Sans"/>
                <a:ea typeface="MS PGothic" charset="-128"/>
              </a:rPr>
              <a:t>1983</a:t>
            </a:r>
          </a:p>
          <a:p>
            <a:pPr>
              <a:spcBef>
                <a:spcPct val="20000"/>
              </a:spcBef>
              <a:buClr>
                <a:srgbClr val="EAEAEA"/>
              </a:buClr>
              <a:buFont typeface="Wingdings" charset="2"/>
              <a:buNone/>
            </a:pPr>
            <a:r>
              <a:rPr lang="en-US" sz="800" dirty="0"/>
              <a:t>SPSS</a:t>
            </a:r>
            <a:r>
              <a:rPr lang="en-US" sz="800" baseline="30000" dirty="0"/>
              <a:t>X  </a:t>
            </a:r>
            <a:r>
              <a:rPr lang="en-US" sz="700" dirty="0"/>
              <a:t>(v10) released</a:t>
            </a:r>
            <a:endParaRPr lang="en-US" altLang="en-US" sz="750" dirty="0">
              <a:solidFill>
                <a:srgbClr val="000000"/>
              </a:solidFill>
              <a:latin typeface="IBM Plex Sans"/>
              <a:ea typeface="MS PGothic" charset="-128"/>
            </a:endParaRPr>
          </a:p>
        </p:txBody>
      </p:sp>
      <p:sp>
        <p:nvSpPr>
          <p:cNvPr id="22" name="Line 6">
            <a:extLst>
              <a:ext uri="{FF2B5EF4-FFF2-40B4-BE49-F238E27FC236}">
                <a16:creationId xmlns:a16="http://schemas.microsoft.com/office/drawing/2014/main" id="{7A6A6563-3F2C-0F4A-BFC7-9D1BC1D2A595}"/>
              </a:ext>
            </a:extLst>
          </p:cNvPr>
          <p:cNvSpPr>
            <a:spLocks noChangeShapeType="1"/>
          </p:cNvSpPr>
          <p:nvPr/>
        </p:nvSpPr>
        <p:spPr bwMode="auto">
          <a:xfrm>
            <a:off x="3607557" y="2472186"/>
            <a:ext cx="0" cy="206698"/>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23" name="Line 5">
            <a:extLst>
              <a:ext uri="{FF2B5EF4-FFF2-40B4-BE49-F238E27FC236}">
                <a16:creationId xmlns:a16="http://schemas.microsoft.com/office/drawing/2014/main" id="{186EAAD5-5320-A943-A345-40BF9CDA3F16}"/>
              </a:ext>
            </a:extLst>
          </p:cNvPr>
          <p:cNvSpPr>
            <a:spLocks noChangeShapeType="1"/>
          </p:cNvSpPr>
          <p:nvPr/>
        </p:nvSpPr>
        <p:spPr bwMode="auto">
          <a:xfrm flipV="1">
            <a:off x="2504469" y="2459542"/>
            <a:ext cx="1160851"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24" name="Rectangle 33">
            <a:extLst>
              <a:ext uri="{FF2B5EF4-FFF2-40B4-BE49-F238E27FC236}">
                <a16:creationId xmlns:a16="http://schemas.microsoft.com/office/drawing/2014/main" id="{0B3DF718-F615-D043-A9B1-F07DAB82ED4F}"/>
              </a:ext>
            </a:extLst>
          </p:cNvPr>
          <p:cNvSpPr>
            <a:spLocks noChangeArrowheads="1"/>
          </p:cNvSpPr>
          <p:nvPr/>
        </p:nvSpPr>
        <p:spPr bwMode="auto">
          <a:xfrm>
            <a:off x="4523974" y="3389442"/>
            <a:ext cx="1025346" cy="821088"/>
          </a:xfrm>
          <a:prstGeom prst="rect">
            <a:avLst/>
          </a:prstGeom>
          <a:noFill/>
          <a:ln>
            <a:noFill/>
          </a:ln>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a:solidFill>
                  <a:srgbClr val="000000"/>
                </a:solidFill>
                <a:latin typeface="IBM Plex Sans"/>
                <a:ea typeface="MS PGothic" charset="-128"/>
              </a:rPr>
              <a:t>1998</a:t>
            </a:r>
          </a:p>
          <a:p>
            <a:pPr>
              <a:spcBef>
                <a:spcPct val="20000"/>
              </a:spcBef>
              <a:buClr>
                <a:srgbClr val="EAEAEA"/>
              </a:buClr>
              <a:buFont typeface="Wingdings" charset="2"/>
              <a:buNone/>
            </a:pPr>
            <a:r>
              <a:rPr lang="en-US" altLang="en-US" sz="750" dirty="0">
                <a:solidFill>
                  <a:srgbClr val="000000"/>
                </a:solidFill>
                <a:latin typeface="IBM Plex Sans"/>
                <a:ea typeface="MS PGothic" charset="-128"/>
              </a:rPr>
              <a:t>ISL Clementine joined SPSS as Modeler</a:t>
            </a:r>
          </a:p>
        </p:txBody>
      </p:sp>
      <p:sp>
        <p:nvSpPr>
          <p:cNvPr id="25" name="Line 8">
            <a:extLst>
              <a:ext uri="{FF2B5EF4-FFF2-40B4-BE49-F238E27FC236}">
                <a16:creationId xmlns:a16="http://schemas.microsoft.com/office/drawing/2014/main" id="{F598FF9A-56AC-9749-9B74-9E9868AC813F}"/>
              </a:ext>
            </a:extLst>
          </p:cNvPr>
          <p:cNvSpPr>
            <a:spLocks noChangeShapeType="1"/>
          </p:cNvSpPr>
          <p:nvPr/>
        </p:nvSpPr>
        <p:spPr bwMode="auto">
          <a:xfrm>
            <a:off x="4523974" y="3392322"/>
            <a:ext cx="1025346"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26" name="Line 9">
            <a:extLst>
              <a:ext uri="{FF2B5EF4-FFF2-40B4-BE49-F238E27FC236}">
                <a16:creationId xmlns:a16="http://schemas.microsoft.com/office/drawing/2014/main" id="{4741F745-394C-6A49-BA5E-2DA5342B220F}"/>
              </a:ext>
            </a:extLst>
          </p:cNvPr>
          <p:cNvSpPr>
            <a:spLocks noChangeShapeType="1"/>
          </p:cNvSpPr>
          <p:nvPr/>
        </p:nvSpPr>
        <p:spPr bwMode="auto">
          <a:xfrm flipV="1">
            <a:off x="5320695" y="3199007"/>
            <a:ext cx="0" cy="204916"/>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27" name="Rectangle 33">
            <a:extLst>
              <a:ext uri="{FF2B5EF4-FFF2-40B4-BE49-F238E27FC236}">
                <a16:creationId xmlns:a16="http://schemas.microsoft.com/office/drawing/2014/main" id="{0B8FCE84-D6FE-7542-822F-202CB9D19615}"/>
              </a:ext>
            </a:extLst>
          </p:cNvPr>
          <p:cNvSpPr>
            <a:spLocks noChangeArrowheads="1"/>
          </p:cNvSpPr>
          <p:nvPr/>
        </p:nvSpPr>
        <p:spPr bwMode="auto">
          <a:xfrm>
            <a:off x="5623589" y="1935321"/>
            <a:ext cx="1179376" cy="511062"/>
          </a:xfrm>
          <a:prstGeom prst="rect">
            <a:avLst/>
          </a:prstGeom>
          <a:noFill/>
          <a:ln>
            <a:noFill/>
          </a:ln>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a:solidFill>
                  <a:srgbClr val="000000"/>
                </a:solidFill>
                <a:latin typeface="IBM Plex Sans"/>
                <a:ea typeface="MS PGothic" charset="-128"/>
              </a:rPr>
              <a:t>2008</a:t>
            </a:r>
          </a:p>
          <a:p>
            <a:pPr>
              <a:spcBef>
                <a:spcPct val="20000"/>
              </a:spcBef>
              <a:buClr>
                <a:srgbClr val="EAEAEA"/>
              </a:buClr>
              <a:buFont typeface="Wingdings" charset="2"/>
              <a:buNone/>
            </a:pPr>
            <a:r>
              <a:rPr lang="en-US" sz="800" dirty="0"/>
              <a:t>SPSS Statistics v16 Java UI</a:t>
            </a:r>
            <a:endParaRPr lang="en-US" altLang="en-US" sz="750" dirty="0">
              <a:solidFill>
                <a:srgbClr val="000000"/>
              </a:solidFill>
              <a:latin typeface="IBM Plex Sans"/>
              <a:ea typeface="MS PGothic" charset="-128"/>
            </a:endParaRPr>
          </a:p>
        </p:txBody>
      </p:sp>
      <p:sp>
        <p:nvSpPr>
          <p:cNvPr id="28" name="Line 6">
            <a:extLst>
              <a:ext uri="{FF2B5EF4-FFF2-40B4-BE49-F238E27FC236}">
                <a16:creationId xmlns:a16="http://schemas.microsoft.com/office/drawing/2014/main" id="{F7DEE363-BFCB-1943-B6CB-9F675A490B38}"/>
              </a:ext>
            </a:extLst>
          </p:cNvPr>
          <p:cNvSpPr>
            <a:spLocks noChangeShapeType="1"/>
          </p:cNvSpPr>
          <p:nvPr/>
        </p:nvSpPr>
        <p:spPr bwMode="auto">
          <a:xfrm>
            <a:off x="6726677" y="2457986"/>
            <a:ext cx="0" cy="206698"/>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29" name="Line 5">
            <a:extLst>
              <a:ext uri="{FF2B5EF4-FFF2-40B4-BE49-F238E27FC236}">
                <a16:creationId xmlns:a16="http://schemas.microsoft.com/office/drawing/2014/main" id="{8245EFBA-F919-054C-BE8E-9626688DD59D}"/>
              </a:ext>
            </a:extLst>
          </p:cNvPr>
          <p:cNvSpPr>
            <a:spLocks noChangeShapeType="1"/>
          </p:cNvSpPr>
          <p:nvPr/>
        </p:nvSpPr>
        <p:spPr bwMode="auto">
          <a:xfrm flipV="1">
            <a:off x="5623589" y="2445342"/>
            <a:ext cx="1160851"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30" name="Rectangle 33">
            <a:extLst>
              <a:ext uri="{FF2B5EF4-FFF2-40B4-BE49-F238E27FC236}">
                <a16:creationId xmlns:a16="http://schemas.microsoft.com/office/drawing/2014/main" id="{F95AB7CF-D055-2B46-813D-1FEBE9AB9D17}"/>
              </a:ext>
            </a:extLst>
          </p:cNvPr>
          <p:cNvSpPr>
            <a:spLocks noChangeArrowheads="1"/>
          </p:cNvSpPr>
          <p:nvPr/>
        </p:nvSpPr>
        <p:spPr bwMode="auto">
          <a:xfrm>
            <a:off x="6941343" y="2037349"/>
            <a:ext cx="1558748" cy="419408"/>
          </a:xfrm>
          <a:prstGeom prst="rect">
            <a:avLst/>
          </a:prstGeom>
          <a:noFill/>
          <a:ln>
            <a:noFill/>
          </a:ln>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a:solidFill>
                  <a:srgbClr val="000000"/>
                </a:solidFill>
                <a:latin typeface="IBM Plex Sans"/>
                <a:ea typeface="MS PGothic" charset="-128"/>
              </a:rPr>
              <a:t>2017</a:t>
            </a:r>
            <a:endParaRPr lang="en-US" altLang="en-US" sz="900" b="1" dirty="0">
              <a:solidFill>
                <a:srgbClr val="000000"/>
              </a:solidFill>
              <a:latin typeface="IBM Plex Sans"/>
              <a:ea typeface="MS PGothic" charset="-128"/>
            </a:endParaRPr>
          </a:p>
          <a:p>
            <a:pPr>
              <a:spcBef>
                <a:spcPct val="20000"/>
              </a:spcBef>
              <a:buClr>
                <a:srgbClr val="EAEAEA"/>
              </a:buClr>
              <a:buFont typeface="Wingdings" charset="2"/>
              <a:buNone/>
            </a:pPr>
            <a:r>
              <a:rPr lang="en-US" sz="800" dirty="0"/>
              <a:t>SPSS Statistics Subscription</a:t>
            </a:r>
            <a:endParaRPr lang="en-US" altLang="en-US" sz="750" dirty="0">
              <a:solidFill>
                <a:srgbClr val="000000"/>
              </a:solidFill>
              <a:latin typeface="IBM Plex Sans"/>
              <a:ea typeface="MS PGothic" charset="-128"/>
            </a:endParaRPr>
          </a:p>
        </p:txBody>
      </p:sp>
      <p:sp>
        <p:nvSpPr>
          <p:cNvPr id="31" name="Line 6">
            <a:extLst>
              <a:ext uri="{FF2B5EF4-FFF2-40B4-BE49-F238E27FC236}">
                <a16:creationId xmlns:a16="http://schemas.microsoft.com/office/drawing/2014/main" id="{083158E0-87AC-F046-9A48-8D4F189154B7}"/>
              </a:ext>
            </a:extLst>
          </p:cNvPr>
          <p:cNvSpPr>
            <a:spLocks noChangeShapeType="1"/>
          </p:cNvSpPr>
          <p:nvPr/>
        </p:nvSpPr>
        <p:spPr bwMode="auto">
          <a:xfrm>
            <a:off x="7826699" y="2467526"/>
            <a:ext cx="0" cy="206698"/>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32" name="Line 5">
            <a:extLst>
              <a:ext uri="{FF2B5EF4-FFF2-40B4-BE49-F238E27FC236}">
                <a16:creationId xmlns:a16="http://schemas.microsoft.com/office/drawing/2014/main" id="{A2F8B8FD-2225-664A-B405-B28EB7952C6D}"/>
              </a:ext>
            </a:extLst>
          </p:cNvPr>
          <p:cNvSpPr>
            <a:spLocks noChangeShapeType="1"/>
          </p:cNvSpPr>
          <p:nvPr/>
        </p:nvSpPr>
        <p:spPr bwMode="auto">
          <a:xfrm flipV="1">
            <a:off x="6941343" y="2445342"/>
            <a:ext cx="1558748"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33" name="Rectangle 33">
            <a:extLst>
              <a:ext uri="{FF2B5EF4-FFF2-40B4-BE49-F238E27FC236}">
                <a16:creationId xmlns:a16="http://schemas.microsoft.com/office/drawing/2014/main" id="{D65FFBB3-FFAF-D947-B0B0-2A50468133BF}"/>
              </a:ext>
            </a:extLst>
          </p:cNvPr>
          <p:cNvSpPr>
            <a:spLocks noChangeArrowheads="1"/>
          </p:cNvSpPr>
          <p:nvPr/>
        </p:nvSpPr>
        <p:spPr bwMode="auto">
          <a:xfrm>
            <a:off x="6118907" y="3389442"/>
            <a:ext cx="1025346" cy="821088"/>
          </a:xfrm>
          <a:prstGeom prst="rect">
            <a:avLst/>
          </a:prstGeom>
          <a:noFill/>
          <a:ln>
            <a:noFill/>
          </a:ln>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a:solidFill>
                  <a:srgbClr val="000000"/>
                </a:solidFill>
                <a:latin typeface="IBM Plex Sans"/>
                <a:ea typeface="MS PGothic" charset="-128"/>
              </a:rPr>
              <a:t>2009</a:t>
            </a:r>
          </a:p>
          <a:p>
            <a:pPr>
              <a:spcBef>
                <a:spcPct val="20000"/>
              </a:spcBef>
              <a:buClr>
                <a:srgbClr val="EAEAEA"/>
              </a:buClr>
              <a:buFont typeface="Wingdings" charset="2"/>
              <a:buNone/>
            </a:pPr>
            <a:r>
              <a:rPr lang="en-US" altLang="en-US" sz="750" dirty="0">
                <a:solidFill>
                  <a:srgbClr val="000000"/>
                </a:solidFill>
                <a:latin typeface="IBM Plex Sans"/>
                <a:ea typeface="MS PGothic" charset="-128"/>
              </a:rPr>
              <a:t>PASW Statistics prior to IBM acquisition .  Later become SPSS Statistics</a:t>
            </a:r>
          </a:p>
        </p:txBody>
      </p:sp>
      <p:sp>
        <p:nvSpPr>
          <p:cNvPr id="34" name="Line 8">
            <a:extLst>
              <a:ext uri="{FF2B5EF4-FFF2-40B4-BE49-F238E27FC236}">
                <a16:creationId xmlns:a16="http://schemas.microsoft.com/office/drawing/2014/main" id="{B7BE9BF9-E312-2E41-925B-C8F80079D37E}"/>
              </a:ext>
            </a:extLst>
          </p:cNvPr>
          <p:cNvSpPr>
            <a:spLocks noChangeShapeType="1"/>
          </p:cNvSpPr>
          <p:nvPr/>
        </p:nvSpPr>
        <p:spPr bwMode="auto">
          <a:xfrm>
            <a:off x="6118907" y="3392322"/>
            <a:ext cx="1025346"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35" name="Line 9">
            <a:extLst>
              <a:ext uri="{FF2B5EF4-FFF2-40B4-BE49-F238E27FC236}">
                <a16:creationId xmlns:a16="http://schemas.microsoft.com/office/drawing/2014/main" id="{8B4BFB81-41A8-CE47-8305-BBF13EF5161A}"/>
              </a:ext>
            </a:extLst>
          </p:cNvPr>
          <p:cNvSpPr>
            <a:spLocks noChangeShapeType="1"/>
          </p:cNvSpPr>
          <p:nvPr/>
        </p:nvSpPr>
        <p:spPr bwMode="auto">
          <a:xfrm flipV="1">
            <a:off x="6915628" y="3199007"/>
            <a:ext cx="0" cy="204916"/>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36" name="Rectangle 33">
            <a:extLst>
              <a:ext uri="{FF2B5EF4-FFF2-40B4-BE49-F238E27FC236}">
                <a16:creationId xmlns:a16="http://schemas.microsoft.com/office/drawing/2014/main" id="{34311206-E6EC-064F-AA36-5C89F5AA5FC6}"/>
              </a:ext>
            </a:extLst>
          </p:cNvPr>
          <p:cNvSpPr>
            <a:spLocks noChangeArrowheads="1"/>
          </p:cNvSpPr>
          <p:nvPr/>
        </p:nvSpPr>
        <p:spPr bwMode="auto">
          <a:xfrm>
            <a:off x="7403253" y="3389442"/>
            <a:ext cx="1544804" cy="821088"/>
          </a:xfrm>
          <a:prstGeom prst="rect">
            <a:avLst/>
          </a:prstGeom>
          <a:noFill/>
          <a:ln>
            <a:noFill/>
          </a:ln>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a:solidFill>
                  <a:srgbClr val="000000"/>
                </a:solidFill>
                <a:latin typeface="IBM Plex Sans"/>
                <a:ea typeface="MS PGothic" charset="-128"/>
              </a:rPr>
              <a:t>2018</a:t>
            </a:r>
          </a:p>
          <a:p>
            <a:pPr>
              <a:spcBef>
                <a:spcPct val="20000"/>
              </a:spcBef>
              <a:buClr>
                <a:srgbClr val="EAEAEA"/>
              </a:buClr>
              <a:buFont typeface="Wingdings" charset="2"/>
              <a:buNone/>
            </a:pPr>
            <a:r>
              <a:rPr lang="en-US" altLang="en-US" sz="750" dirty="0">
                <a:solidFill>
                  <a:srgbClr val="000000"/>
                </a:solidFill>
                <a:latin typeface="IBM Plex Sans"/>
                <a:ea typeface="MS PGothic" charset="-128"/>
              </a:rPr>
              <a:t>New UI, again.</a:t>
            </a:r>
          </a:p>
        </p:txBody>
      </p:sp>
      <p:sp>
        <p:nvSpPr>
          <p:cNvPr id="37" name="Line 8">
            <a:extLst>
              <a:ext uri="{FF2B5EF4-FFF2-40B4-BE49-F238E27FC236}">
                <a16:creationId xmlns:a16="http://schemas.microsoft.com/office/drawing/2014/main" id="{C3A24F20-A5C9-1B4C-ABB7-FA330028A91E}"/>
              </a:ext>
            </a:extLst>
          </p:cNvPr>
          <p:cNvSpPr>
            <a:spLocks noChangeShapeType="1"/>
          </p:cNvSpPr>
          <p:nvPr/>
        </p:nvSpPr>
        <p:spPr bwMode="auto">
          <a:xfrm>
            <a:off x="7403253" y="3392322"/>
            <a:ext cx="1025346"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38" name="Line 9">
            <a:extLst>
              <a:ext uri="{FF2B5EF4-FFF2-40B4-BE49-F238E27FC236}">
                <a16:creationId xmlns:a16="http://schemas.microsoft.com/office/drawing/2014/main" id="{5EE2EEE1-4E11-B849-B415-7C7B9AF7D316}"/>
              </a:ext>
            </a:extLst>
          </p:cNvPr>
          <p:cNvSpPr>
            <a:spLocks noChangeShapeType="1"/>
          </p:cNvSpPr>
          <p:nvPr/>
        </p:nvSpPr>
        <p:spPr bwMode="auto">
          <a:xfrm flipV="1">
            <a:off x="8078054" y="3199007"/>
            <a:ext cx="0" cy="204916"/>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39" name="Rectangle 33">
            <a:extLst>
              <a:ext uri="{FF2B5EF4-FFF2-40B4-BE49-F238E27FC236}">
                <a16:creationId xmlns:a16="http://schemas.microsoft.com/office/drawing/2014/main" id="{B31400E8-C16B-B74D-8C6B-48BCC92D80F7}"/>
              </a:ext>
            </a:extLst>
          </p:cNvPr>
          <p:cNvSpPr>
            <a:spLocks noChangeArrowheads="1"/>
          </p:cNvSpPr>
          <p:nvPr/>
        </p:nvSpPr>
        <p:spPr bwMode="auto">
          <a:xfrm>
            <a:off x="3861661" y="2037349"/>
            <a:ext cx="1179376" cy="419408"/>
          </a:xfrm>
          <a:prstGeom prst="rect">
            <a:avLst/>
          </a:prstGeom>
          <a:noFill/>
          <a:ln>
            <a:noFill/>
          </a:ln>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a:solidFill>
                  <a:srgbClr val="000000"/>
                </a:solidFill>
                <a:latin typeface="IBM Plex Sans"/>
                <a:ea typeface="MS PGothic" charset="-128"/>
              </a:rPr>
              <a:t>1992</a:t>
            </a:r>
          </a:p>
          <a:p>
            <a:pPr>
              <a:spcBef>
                <a:spcPct val="20000"/>
              </a:spcBef>
              <a:buClr>
                <a:srgbClr val="EAEAEA"/>
              </a:buClr>
              <a:buFont typeface="Wingdings" charset="2"/>
              <a:buNone/>
            </a:pPr>
            <a:r>
              <a:rPr lang="en-US" sz="800" dirty="0"/>
              <a:t>SPSS for Windows</a:t>
            </a:r>
            <a:endParaRPr lang="en-US" altLang="en-US" sz="750" dirty="0">
              <a:solidFill>
                <a:srgbClr val="000000"/>
              </a:solidFill>
              <a:latin typeface="IBM Plex Sans"/>
              <a:ea typeface="MS PGothic" charset="-128"/>
            </a:endParaRPr>
          </a:p>
        </p:txBody>
      </p:sp>
      <p:sp>
        <p:nvSpPr>
          <p:cNvPr id="40" name="Line 6">
            <a:extLst>
              <a:ext uri="{FF2B5EF4-FFF2-40B4-BE49-F238E27FC236}">
                <a16:creationId xmlns:a16="http://schemas.microsoft.com/office/drawing/2014/main" id="{40EC1C95-A61E-9641-AD33-331ABC884890}"/>
              </a:ext>
            </a:extLst>
          </p:cNvPr>
          <p:cNvSpPr>
            <a:spLocks noChangeShapeType="1"/>
          </p:cNvSpPr>
          <p:nvPr/>
        </p:nvSpPr>
        <p:spPr bwMode="auto">
          <a:xfrm>
            <a:off x="4964749" y="2468360"/>
            <a:ext cx="0" cy="206698"/>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
        <p:nvSpPr>
          <p:cNvPr id="41" name="Line 5">
            <a:extLst>
              <a:ext uri="{FF2B5EF4-FFF2-40B4-BE49-F238E27FC236}">
                <a16:creationId xmlns:a16="http://schemas.microsoft.com/office/drawing/2014/main" id="{ADA0860D-B3FA-0445-9A92-7AA3D415EA14}"/>
              </a:ext>
            </a:extLst>
          </p:cNvPr>
          <p:cNvSpPr>
            <a:spLocks noChangeShapeType="1"/>
          </p:cNvSpPr>
          <p:nvPr/>
        </p:nvSpPr>
        <p:spPr bwMode="auto">
          <a:xfrm flipV="1">
            <a:off x="3861661" y="2455716"/>
            <a:ext cx="1160851"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rgbClr val="FFFFFF"/>
              </a:solidFill>
            </a:endParaRPr>
          </a:p>
        </p:txBody>
      </p:sp>
    </p:spTree>
    <p:extLst>
      <p:ext uri="{BB962C8B-B14F-4D97-AF65-F5344CB8AC3E}">
        <p14:creationId xmlns:p14="http://schemas.microsoft.com/office/powerpoint/2010/main" val="19644910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09802" y="3352801"/>
            <a:ext cx="3988065" cy="222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82949" name="Rectangle 3"/>
          <p:cNvSpPr>
            <a:spLocks noGrp="1" noChangeArrowheads="1"/>
          </p:cNvSpPr>
          <p:nvPr>
            <p:ph idx="1"/>
          </p:nvPr>
        </p:nvSpPr>
        <p:spPr>
          <a:xfrm>
            <a:off x="265113" y="1303867"/>
            <a:ext cx="8750301" cy="4715933"/>
          </a:xfrm>
        </p:spPr>
        <p:txBody>
          <a:bodyPr>
            <a:normAutofit/>
          </a:bodyPr>
          <a:lstStyle/>
          <a:p>
            <a:pPr>
              <a:buFont typeface="Wingdings" pitchFamily="2" charset="2"/>
              <a:buNone/>
            </a:pPr>
            <a:r>
              <a:rPr lang="en-US" sz="1800" b="1" i="1" dirty="0">
                <a:solidFill>
                  <a:schemeClr val="accent6"/>
                </a:solidFill>
              </a:rPr>
              <a:t>What is it?</a:t>
            </a:r>
          </a:p>
          <a:p>
            <a:pPr marL="0" indent="0">
              <a:buNone/>
            </a:pPr>
            <a:r>
              <a:rPr lang="en-US" dirty="0">
                <a:solidFill>
                  <a:schemeClr val="tx1"/>
                </a:solidFill>
              </a:rPr>
              <a:t>A reporting module that produces high-quality tabular reports</a:t>
            </a:r>
          </a:p>
          <a:p>
            <a:pPr>
              <a:buFont typeface="Wingdings" pitchFamily="2" charset="2"/>
              <a:buNone/>
            </a:pPr>
            <a:endParaRPr lang="en-US" sz="1800" b="1" i="1" dirty="0">
              <a:solidFill>
                <a:schemeClr val="accent6"/>
              </a:solidFill>
            </a:endParaRPr>
          </a:p>
          <a:p>
            <a:pPr>
              <a:buFont typeface="Wingdings" pitchFamily="2" charset="2"/>
              <a:buNone/>
            </a:pPr>
            <a:r>
              <a:rPr lang="en-US" sz="1800" b="1" i="1" dirty="0">
                <a:solidFill>
                  <a:schemeClr val="accent6"/>
                </a:solidFill>
              </a:rPr>
              <a:t>When is it needed</a:t>
            </a:r>
            <a:r>
              <a:rPr lang="en-US" sz="1800" b="1" i="1" dirty="0">
                <a:solidFill>
                  <a:schemeClr val="tx1"/>
                </a:solidFill>
              </a:rPr>
              <a:t>?</a:t>
            </a:r>
          </a:p>
          <a:p>
            <a:pPr marL="0" indent="0">
              <a:buNone/>
            </a:pPr>
            <a:r>
              <a:rPr lang="en-US" dirty="0">
                <a:solidFill>
                  <a:schemeClr val="tx1"/>
                </a:solidFill>
              </a:rPr>
              <a:t>When needing to summarize your results so they are easily understood and meaningful to a large audience</a:t>
            </a:r>
          </a:p>
          <a:p>
            <a:pPr>
              <a:buNone/>
            </a:pPr>
            <a:endParaRPr lang="en-US" sz="1800" b="1" i="1" dirty="0">
              <a:solidFill>
                <a:schemeClr val="accent6"/>
              </a:solidFill>
            </a:endParaRPr>
          </a:p>
          <a:p>
            <a:pPr>
              <a:buNone/>
            </a:pPr>
            <a:r>
              <a:rPr lang="en-US" sz="1800" b="1" i="1" dirty="0">
                <a:solidFill>
                  <a:schemeClr val="accent6"/>
                </a:solidFill>
              </a:rPr>
              <a:t>What’s in it?</a:t>
            </a:r>
          </a:p>
          <a:p>
            <a:r>
              <a:rPr lang="en-US" dirty="0">
                <a:solidFill>
                  <a:schemeClr val="tx1"/>
                </a:solidFill>
              </a:rPr>
              <a:t>Table preview builder</a:t>
            </a:r>
          </a:p>
          <a:p>
            <a:r>
              <a:rPr lang="en-US" dirty="0">
                <a:solidFill>
                  <a:schemeClr val="tx1"/>
                </a:solidFill>
              </a:rPr>
              <a:t>Flexible table types</a:t>
            </a:r>
          </a:p>
          <a:p>
            <a:r>
              <a:rPr lang="en-US" dirty="0">
                <a:solidFill>
                  <a:schemeClr val="tx1"/>
                </a:solidFill>
              </a:rPr>
              <a:t>Controlled output during </a:t>
            </a:r>
          </a:p>
          <a:p>
            <a:r>
              <a:rPr lang="en-US" dirty="0">
                <a:solidFill>
                  <a:schemeClr val="tx1"/>
                </a:solidFill>
              </a:rPr>
              <a:t>table creation</a:t>
            </a:r>
          </a:p>
          <a:p>
            <a:r>
              <a:rPr lang="en-US" dirty="0">
                <a:solidFill>
                  <a:schemeClr val="tx1"/>
                </a:solidFill>
              </a:rPr>
              <a:t>Inferential statistics</a:t>
            </a:r>
          </a:p>
          <a:p>
            <a:r>
              <a:rPr lang="en-US" dirty="0">
                <a:solidFill>
                  <a:schemeClr val="tx1"/>
                </a:solidFill>
              </a:rPr>
              <a:t>Powerful syntax</a:t>
            </a:r>
          </a:p>
          <a:p>
            <a:endParaRPr lang="en-US" dirty="0">
              <a:solidFill>
                <a:schemeClr val="tx1"/>
              </a:solidFill>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752" y="2986878"/>
            <a:ext cx="4499202" cy="32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600200" y="6396037"/>
            <a:ext cx="7967664"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4"/>
              </a:rPr>
              <a:t>https://www.youtube.com/watch?v=0GBulmBkYvU</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a:solidFill>
                  <a:schemeClr val="accent6"/>
                </a:solidFill>
              </a:rPr>
              <a:t>Custom Tables</a:t>
            </a:r>
          </a:p>
        </p:txBody>
      </p:sp>
    </p:spTree>
    <p:extLst>
      <p:ext uri="{BB962C8B-B14F-4D97-AF65-F5344CB8AC3E}">
        <p14:creationId xmlns:p14="http://schemas.microsoft.com/office/powerpoint/2010/main" val="294874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09802" y="4170501"/>
            <a:ext cx="8856133" cy="16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47109" name="Rectangle 3"/>
          <p:cNvSpPr>
            <a:spLocks noGrp="1" noChangeArrowheads="1"/>
          </p:cNvSpPr>
          <p:nvPr>
            <p:ph idx="1"/>
          </p:nvPr>
        </p:nvSpPr>
        <p:spPr>
          <a:xfrm>
            <a:off x="266700" y="1295400"/>
            <a:ext cx="8458199" cy="3333750"/>
          </a:xfrm>
        </p:spPr>
        <p:txBody>
          <a:bodyPr>
            <a:noAutofit/>
          </a:bodyPr>
          <a:lstStyle/>
          <a:p>
            <a:pPr>
              <a:lnSpc>
                <a:spcPct val="110000"/>
              </a:lnSpc>
              <a:buFont typeface="Wingdings" pitchFamily="2" charset="2"/>
              <a:buNone/>
            </a:pPr>
            <a:r>
              <a:rPr lang="en-US" sz="1800" b="1" i="1" dirty="0">
                <a:solidFill>
                  <a:schemeClr val="accent6"/>
                </a:solidFill>
              </a:rPr>
              <a:t>What is it?</a:t>
            </a:r>
          </a:p>
          <a:p>
            <a:pPr marL="0" indent="0">
              <a:lnSpc>
                <a:spcPct val="110000"/>
              </a:lnSpc>
              <a:buNone/>
            </a:pPr>
            <a:r>
              <a:rPr lang="en-US" dirty="0">
                <a:solidFill>
                  <a:schemeClr val="tx1"/>
                </a:solidFill>
              </a:rPr>
              <a:t>Helps you achieve more modeling control and power with logistic regression, nonlinear regression and other advanced modeling tools</a:t>
            </a:r>
          </a:p>
          <a:p>
            <a:pPr>
              <a:lnSpc>
                <a:spcPct val="110000"/>
              </a:lnSpc>
              <a:buFont typeface="Wingdings" pitchFamily="2" charset="2"/>
              <a:buNone/>
            </a:pPr>
            <a:endParaRPr lang="en-US" sz="1800" b="1" i="1" dirty="0">
              <a:solidFill>
                <a:schemeClr val="accent6"/>
              </a:solidFill>
            </a:endParaRPr>
          </a:p>
          <a:p>
            <a:pPr>
              <a:lnSpc>
                <a:spcPct val="110000"/>
              </a:lnSpc>
              <a:buFont typeface="Wingdings" pitchFamily="2" charset="2"/>
              <a:buNone/>
            </a:pPr>
            <a:r>
              <a:rPr lang="en-US" sz="1800" b="1" i="1" dirty="0">
                <a:solidFill>
                  <a:schemeClr val="accent6"/>
                </a:solidFill>
              </a:rPr>
              <a:t>When is it needed?</a:t>
            </a:r>
          </a:p>
          <a:p>
            <a:pPr>
              <a:lnSpc>
                <a:spcPct val="110000"/>
              </a:lnSpc>
            </a:pPr>
            <a:r>
              <a:rPr lang="en-US" dirty="0">
                <a:solidFill>
                  <a:schemeClr val="tx1"/>
                </a:solidFill>
              </a:rPr>
              <a:t>When needing advanced predictive capabilities </a:t>
            </a:r>
          </a:p>
          <a:p>
            <a:pPr>
              <a:lnSpc>
                <a:spcPct val="110000"/>
              </a:lnSpc>
            </a:pPr>
            <a:r>
              <a:rPr lang="en-US" dirty="0">
                <a:solidFill>
                  <a:schemeClr val="tx1"/>
                </a:solidFill>
              </a:rPr>
              <a:t>When working with categorical data</a:t>
            </a:r>
          </a:p>
          <a:p>
            <a:pPr>
              <a:lnSpc>
                <a:spcPct val="110000"/>
              </a:lnSpc>
            </a:pPr>
            <a:r>
              <a:rPr lang="en-US" dirty="0">
                <a:solidFill>
                  <a:schemeClr val="tx1"/>
                </a:solidFill>
              </a:rPr>
              <a:t>If building predictive models but Ordinary Least Squares Regression is too limiting</a:t>
            </a:r>
          </a:p>
          <a:p>
            <a:pPr>
              <a:buNone/>
            </a:pPr>
            <a:endParaRPr lang="en-US" sz="1800" b="1" i="1" dirty="0">
              <a:solidFill>
                <a:schemeClr val="accent6"/>
              </a:solidFill>
            </a:endParaRPr>
          </a:p>
          <a:p>
            <a:pPr>
              <a:buNone/>
            </a:pPr>
            <a:r>
              <a:rPr lang="en-US" sz="1800" b="1" i="1" dirty="0">
                <a:solidFill>
                  <a:schemeClr val="accent6"/>
                </a:solidFill>
              </a:rPr>
              <a:t>What’s in it?</a:t>
            </a:r>
          </a:p>
          <a:p>
            <a:r>
              <a:rPr lang="en-US" dirty="0">
                <a:solidFill>
                  <a:schemeClr val="tx1"/>
                </a:solidFill>
              </a:rPr>
              <a:t>Multinomial logistic regression</a:t>
            </a:r>
          </a:p>
          <a:p>
            <a:r>
              <a:rPr lang="en-US" dirty="0">
                <a:solidFill>
                  <a:schemeClr val="tx1"/>
                </a:solidFill>
              </a:rPr>
              <a:t>Binary logistic regression</a:t>
            </a:r>
          </a:p>
          <a:p>
            <a:r>
              <a:rPr lang="en-US" dirty="0">
                <a:solidFill>
                  <a:schemeClr val="tx1"/>
                </a:solidFill>
              </a:rPr>
              <a:t>Unconstrained nonlinear regression</a:t>
            </a:r>
          </a:p>
          <a:p>
            <a:endParaRPr lang="en-US" dirty="0">
              <a:solidFill>
                <a:schemeClr val="tx1"/>
              </a:solidFill>
            </a:endParaRPr>
          </a:p>
        </p:txBody>
      </p:sp>
      <p:sp>
        <p:nvSpPr>
          <p:cNvPr id="2" name="Rectangle 1"/>
          <p:cNvSpPr/>
          <p:nvPr/>
        </p:nvSpPr>
        <p:spPr>
          <a:xfrm>
            <a:off x="4572000" y="4562386"/>
            <a:ext cx="4572000" cy="1224951"/>
          </a:xfrm>
          <a:prstGeom prst="rect">
            <a:avLst/>
          </a:prstGeom>
        </p:spPr>
        <p:txBody>
          <a:bodyPr>
            <a:spAutoFit/>
          </a:bodyPr>
          <a:lstStyle/>
          <a:p>
            <a:pPr marL="285750" indent="-285750" eaLnBrk="1" hangingPunct="1">
              <a:spcBef>
                <a:spcPct val="20000"/>
              </a:spcBef>
              <a:buClr>
                <a:srgbClr val="000000"/>
              </a:buClr>
              <a:buSzPct val="100000"/>
              <a:buFont typeface="Wingdings" panose="05000000000000000000" pitchFamily="2" charset="2"/>
              <a:buChar char="§"/>
            </a:pPr>
            <a:r>
              <a:rPr lang="en-US" sz="1600" dirty="0">
                <a:solidFill>
                  <a:srgbClr val="000000"/>
                </a:solidFill>
                <a:latin typeface="Arial"/>
                <a:cs typeface="+mn-cs"/>
              </a:rPr>
              <a:t>Constrained nonlinear regression</a:t>
            </a:r>
          </a:p>
          <a:p>
            <a:pPr marL="285750" indent="-285750">
              <a:spcBef>
                <a:spcPct val="20000"/>
              </a:spcBef>
              <a:buClr>
                <a:srgbClr val="000000"/>
              </a:buClr>
              <a:buSzPct val="100000"/>
              <a:buFont typeface="Wingdings" panose="05000000000000000000" pitchFamily="2" charset="2"/>
              <a:buChar char="§"/>
            </a:pPr>
            <a:r>
              <a:rPr lang="en-US" sz="1600" dirty="0">
                <a:solidFill>
                  <a:srgbClr val="000000"/>
                </a:solidFill>
                <a:latin typeface="Arial"/>
                <a:cs typeface="+mn-cs"/>
              </a:rPr>
              <a:t>Weighted least squares</a:t>
            </a:r>
          </a:p>
          <a:p>
            <a:pPr marL="285750" indent="-285750">
              <a:spcBef>
                <a:spcPct val="20000"/>
              </a:spcBef>
              <a:buClr>
                <a:srgbClr val="000000"/>
              </a:buClr>
              <a:buSzPct val="100000"/>
              <a:buFont typeface="Wingdings" panose="05000000000000000000" pitchFamily="2" charset="2"/>
              <a:buChar char="§"/>
            </a:pPr>
            <a:r>
              <a:rPr lang="en-US" sz="1600" dirty="0">
                <a:solidFill>
                  <a:srgbClr val="000000"/>
                </a:solidFill>
                <a:latin typeface="Arial"/>
                <a:cs typeface="+mn-cs"/>
              </a:rPr>
              <a:t>Two-stage least squares</a:t>
            </a:r>
          </a:p>
          <a:p>
            <a:pPr marL="285750" indent="-285750">
              <a:spcBef>
                <a:spcPct val="20000"/>
              </a:spcBef>
              <a:buClr>
                <a:srgbClr val="000000"/>
              </a:buClr>
              <a:buSzPct val="100000"/>
              <a:buFont typeface="Wingdings" panose="05000000000000000000" pitchFamily="2" charset="2"/>
              <a:buChar char="§"/>
            </a:pPr>
            <a:r>
              <a:rPr lang="en-US" sz="1600" dirty="0" err="1">
                <a:solidFill>
                  <a:srgbClr val="000000"/>
                </a:solidFill>
                <a:latin typeface="Arial"/>
                <a:cs typeface="+mn-cs"/>
              </a:rPr>
              <a:t>PROBIT</a:t>
            </a:r>
            <a:endParaRPr lang="en-US" sz="1600" dirty="0">
              <a:solidFill>
                <a:srgbClr val="000000"/>
              </a:solidFill>
              <a:latin typeface="Arial"/>
              <a:cs typeface="+mn-cs"/>
            </a:endParaRPr>
          </a:p>
        </p:txBody>
      </p:sp>
      <p:sp>
        <p:nvSpPr>
          <p:cNvPr id="3" name="Rectangle 2"/>
          <p:cNvSpPr/>
          <p:nvPr/>
        </p:nvSpPr>
        <p:spPr>
          <a:xfrm>
            <a:off x="1846262" y="6334810"/>
            <a:ext cx="6991350"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3"/>
              </a:rPr>
              <a:t>https://www.youtube.com/watch?v=Fyz-tFXjNRg</a:t>
            </a:r>
            <a:r>
              <a:rPr lang="fr-FR" sz="1800" dirty="0">
                <a:solidFill>
                  <a:srgbClr val="000000"/>
                </a:solidFill>
                <a:latin typeface="Arial" charset="0"/>
                <a:cs typeface="+mn-cs"/>
              </a:rPr>
              <a:t> </a:t>
            </a:r>
          </a:p>
        </p:txBody>
      </p:sp>
      <p:sp>
        <p:nvSpPr>
          <p:cNvPr id="4" name="Title 3"/>
          <p:cNvSpPr>
            <a:spLocks noGrp="1"/>
          </p:cNvSpPr>
          <p:nvPr>
            <p:ph type="title"/>
          </p:nvPr>
        </p:nvSpPr>
        <p:spPr/>
        <p:txBody>
          <a:bodyPr/>
          <a:lstStyle/>
          <a:p>
            <a:r>
              <a:rPr lang="fr-FR" dirty="0"/>
              <a:t>IBM® SPSS® Statistics </a:t>
            </a:r>
            <a:r>
              <a:rPr lang="fr-FR" dirty="0" err="1">
                <a:solidFill>
                  <a:schemeClr val="accent6"/>
                </a:solidFill>
              </a:rPr>
              <a:t>Regression</a:t>
            </a:r>
            <a:endParaRPr lang="fr-FR" dirty="0">
              <a:solidFill>
                <a:schemeClr val="accent6"/>
              </a:solidFill>
            </a:endParaRPr>
          </a:p>
        </p:txBody>
      </p:sp>
    </p:spTree>
    <p:extLst>
      <p:ext uri="{BB962C8B-B14F-4D97-AF65-F5344CB8AC3E}">
        <p14:creationId xmlns:p14="http://schemas.microsoft.com/office/powerpoint/2010/main" val="3848020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1.squarespace.com/static/54deaffce4b0b72929bbacfc/t/54e90670e4b056f5cc3c3f05/1424557682232/hone-background-pattern.jpg?format=1500w"/>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55" y="-34843"/>
            <a:ext cx="9158355" cy="68928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95536" y="1709738"/>
            <a:ext cx="8496944" cy="2852737"/>
          </a:xfrm>
        </p:spPr>
        <p:txBody>
          <a:bodyPr/>
          <a:lstStyle/>
          <a:p>
            <a:r>
              <a:rPr lang="en-US">
                <a:solidFill>
                  <a:schemeClr val="bg1"/>
                </a:solidFill>
              </a:rPr>
              <a:t>IBM Statistics PROFESSIONAL</a:t>
            </a:r>
          </a:p>
        </p:txBody>
      </p:sp>
      <p:sp>
        <p:nvSpPr>
          <p:cNvPr id="4" name="Slide Number Placeholder 3"/>
          <p:cNvSpPr>
            <a:spLocks noGrp="1"/>
          </p:cNvSpPr>
          <p:nvPr>
            <p:ph type="sldNum" sz="quarter" idx="4294967295"/>
          </p:nvPr>
        </p:nvSpPr>
        <p:spPr bwMode="black">
          <a:xfrm>
            <a:off x="182564" y="6551613"/>
            <a:ext cx="5619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marL="0" algn="l" defTabSz="914400" rtl="0" eaLnBrk="1" latinLnBrk="0" hangingPunct="1">
              <a:lnSpc>
                <a:spcPct val="100000"/>
              </a:lnSpc>
              <a:defRPr sz="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fld id="{A9C19A3B-5D49-476E-A43E-814AFBE0AA2B}" type="slidenum">
              <a:rPr lang="en-US" smtClean="0">
                <a:solidFill>
                  <a:srgbClr val="000000"/>
                </a:solidFill>
              </a:rPr>
              <a:pPr fontAlgn="base">
                <a:spcBef>
                  <a:spcPct val="0"/>
                </a:spcBef>
                <a:spcAft>
                  <a:spcPct val="0"/>
                </a:spcAft>
                <a:defRPr/>
              </a:pPr>
              <a:t>22</a:t>
            </a:fld>
            <a:endParaRPr lang="en-US"/>
          </a:p>
        </p:txBody>
      </p:sp>
    </p:spTree>
    <p:extLst>
      <p:ext uri="{BB962C8B-B14F-4D97-AF65-F5344CB8AC3E}">
        <p14:creationId xmlns:p14="http://schemas.microsoft.com/office/powerpoint/2010/main" val="3195819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03454" y="3352800"/>
            <a:ext cx="4375414" cy="2590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82949" name="Rectangle 3"/>
          <p:cNvSpPr>
            <a:spLocks noGrp="1" noChangeArrowheads="1"/>
          </p:cNvSpPr>
          <p:nvPr>
            <p:ph idx="1"/>
          </p:nvPr>
        </p:nvSpPr>
        <p:spPr>
          <a:xfrm>
            <a:off x="265114" y="1303867"/>
            <a:ext cx="8532812" cy="4782608"/>
          </a:xfrm>
        </p:spPr>
        <p:txBody>
          <a:bodyPr>
            <a:noAutofit/>
          </a:bodyPr>
          <a:lstStyle/>
          <a:p>
            <a:pPr>
              <a:buFont typeface="Wingdings" pitchFamily="2" charset="2"/>
              <a:buNone/>
            </a:pPr>
            <a:r>
              <a:rPr lang="en-US" sz="1800" b="1" i="1" dirty="0">
                <a:solidFill>
                  <a:schemeClr val="accent6"/>
                </a:solidFill>
              </a:rPr>
              <a:t>What is it?</a:t>
            </a:r>
          </a:p>
          <a:p>
            <a:pPr marL="0" indent="0">
              <a:buNone/>
            </a:pPr>
            <a:r>
              <a:rPr lang="en-GB" dirty="0"/>
              <a:t>Get data ready for subsequent analyses</a:t>
            </a:r>
          </a:p>
          <a:p>
            <a:pPr>
              <a:spcBef>
                <a:spcPct val="15000"/>
              </a:spcBef>
            </a:pPr>
            <a:endParaRPr lang="en-US" sz="1800" dirty="0"/>
          </a:p>
          <a:p>
            <a:pPr marL="0" indent="0">
              <a:spcBef>
                <a:spcPct val="15000"/>
              </a:spcBef>
              <a:buNone/>
            </a:pPr>
            <a:r>
              <a:rPr lang="en-US" sz="1800" b="1" i="1" dirty="0">
                <a:solidFill>
                  <a:schemeClr val="accent6"/>
                </a:solidFill>
              </a:rPr>
              <a:t>When is it needed?</a:t>
            </a:r>
          </a:p>
          <a:p>
            <a:pPr marL="0" indent="0">
              <a:spcBef>
                <a:spcPct val="15000"/>
              </a:spcBef>
              <a:buNone/>
            </a:pPr>
            <a:r>
              <a:rPr lang="en-US" dirty="0"/>
              <a:t>To streamline the data validation process, eliminate labor-intensive manual checks and reach more accurate conclusions </a:t>
            </a:r>
          </a:p>
          <a:p>
            <a:pPr>
              <a:buNone/>
            </a:pPr>
            <a:endParaRPr lang="en-US" sz="1800" i="1" dirty="0">
              <a:solidFill>
                <a:schemeClr val="tx1"/>
              </a:solidFill>
            </a:endParaRPr>
          </a:p>
          <a:p>
            <a:pPr marL="342900" indent="-342900">
              <a:buFont typeface="Symbol" pitchFamily="18" charset="2"/>
              <a:buNone/>
            </a:pPr>
            <a:r>
              <a:rPr lang="en-US" sz="1800" b="1" dirty="0">
                <a:solidFill>
                  <a:schemeClr val="accent6"/>
                </a:solidFill>
              </a:rPr>
              <a:t>What’s in it?  </a:t>
            </a:r>
          </a:p>
          <a:p>
            <a:r>
              <a:rPr lang="en-US" dirty="0"/>
              <a:t>Streamline the process of validating </a:t>
            </a:r>
          </a:p>
          <a:p>
            <a:pPr marL="0" indent="0">
              <a:buNone/>
            </a:pPr>
            <a:r>
              <a:rPr lang="en-US" dirty="0"/>
              <a:t>data before analyzing it</a:t>
            </a:r>
          </a:p>
          <a:p>
            <a:r>
              <a:rPr lang="en-US" dirty="0"/>
              <a:t>Anomaly detection to identify unusual </a:t>
            </a:r>
          </a:p>
          <a:p>
            <a:pPr marL="0" indent="0">
              <a:buNone/>
            </a:pPr>
            <a:r>
              <a:rPr lang="en-US" dirty="0"/>
              <a:t>cases in a multivariate setting</a:t>
            </a:r>
          </a:p>
          <a:p>
            <a:r>
              <a:rPr lang="en-US" dirty="0"/>
              <a:t>Optimal cut-points to categorize </a:t>
            </a:r>
          </a:p>
          <a:p>
            <a:pPr marL="0" indent="0">
              <a:buNone/>
            </a:pPr>
            <a:r>
              <a:rPr lang="en-US" dirty="0"/>
              <a:t>continuous predictors</a:t>
            </a:r>
          </a:p>
          <a:p>
            <a:r>
              <a:rPr lang="en-US" dirty="0"/>
              <a:t>Automated Data Preparation</a:t>
            </a:r>
          </a:p>
          <a:p>
            <a:endParaRPr lang="en-US" sz="1400" dirty="0">
              <a:solidFill>
                <a:schemeClr val="tx1"/>
              </a:solidFill>
            </a:endParaRPr>
          </a:p>
        </p:txBody>
      </p:sp>
      <p:pic>
        <p:nvPicPr>
          <p:cNvPr id="5" name="Picture 7" descr="AD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7834" y="3069771"/>
            <a:ext cx="4221344" cy="315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533524" y="6366781"/>
            <a:ext cx="7705725"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4"/>
              </a:rPr>
              <a:t>https://www.youtube.com/watch?v=jMWb2AMC31s</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a:solidFill>
                  <a:schemeClr val="accent6"/>
                </a:solidFill>
              </a:rPr>
              <a:t>Data </a:t>
            </a:r>
            <a:r>
              <a:rPr lang="fr-FR" dirty="0" err="1">
                <a:solidFill>
                  <a:schemeClr val="accent6"/>
                </a:solidFill>
              </a:rPr>
              <a:t>Preparation</a:t>
            </a:r>
            <a:endParaRPr lang="fr-FR" dirty="0">
              <a:solidFill>
                <a:schemeClr val="accent6"/>
              </a:solidFill>
            </a:endParaRPr>
          </a:p>
        </p:txBody>
      </p:sp>
    </p:spTree>
    <p:extLst>
      <p:ext uri="{BB962C8B-B14F-4D97-AF65-F5344CB8AC3E}">
        <p14:creationId xmlns:p14="http://schemas.microsoft.com/office/powerpoint/2010/main" val="3851366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70167" y="3615267"/>
            <a:ext cx="8856133" cy="222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27653" name="Rectangle 3"/>
          <p:cNvSpPr>
            <a:spLocks noGrp="1" noChangeArrowheads="1"/>
          </p:cNvSpPr>
          <p:nvPr>
            <p:ph idx="1"/>
          </p:nvPr>
        </p:nvSpPr>
        <p:spPr>
          <a:xfrm>
            <a:off x="257175" y="1337733"/>
            <a:ext cx="8769125" cy="4291543"/>
          </a:xfrm>
        </p:spPr>
        <p:txBody>
          <a:bodyPr>
            <a:noAutofit/>
          </a:bodyPr>
          <a:lstStyle/>
          <a:p>
            <a:pPr>
              <a:buFont typeface="Wingdings" pitchFamily="2" charset="2"/>
              <a:buNone/>
            </a:pPr>
            <a:r>
              <a:rPr lang="en-US" sz="1800" b="1" i="1" dirty="0">
                <a:solidFill>
                  <a:schemeClr val="accent6"/>
                </a:solidFill>
              </a:rPr>
              <a:t>What is it?</a:t>
            </a:r>
          </a:p>
          <a:p>
            <a:pPr marL="0" indent="0">
              <a:buNone/>
            </a:pPr>
            <a:r>
              <a:rPr lang="en-US" dirty="0">
                <a:solidFill>
                  <a:schemeClr val="tx1"/>
                </a:solidFill>
              </a:rPr>
              <a:t>Helps you overcome missing data problems, resulting in better models and more usable data sets</a:t>
            </a:r>
          </a:p>
          <a:p>
            <a:pPr marL="0" indent="0">
              <a:buNone/>
            </a:pPr>
            <a:endParaRPr lang="en-US" sz="1800" dirty="0">
              <a:solidFill>
                <a:schemeClr val="tx1"/>
              </a:solidFill>
            </a:endParaRPr>
          </a:p>
          <a:p>
            <a:pPr>
              <a:buFont typeface="Wingdings" pitchFamily="2" charset="2"/>
              <a:buNone/>
            </a:pPr>
            <a:r>
              <a:rPr lang="en-US" sz="1800" b="1" i="1" dirty="0">
                <a:solidFill>
                  <a:schemeClr val="accent6"/>
                </a:solidFill>
              </a:rPr>
              <a:t>When is it needed?</a:t>
            </a:r>
          </a:p>
          <a:p>
            <a:pPr marL="0" indent="0">
              <a:buNone/>
            </a:pPr>
            <a:r>
              <a:rPr lang="en-US" dirty="0">
                <a:solidFill>
                  <a:schemeClr val="tx1"/>
                </a:solidFill>
              </a:rPr>
              <a:t>Whenever your data set contains missing data – questions without answers or variables without observations</a:t>
            </a:r>
          </a:p>
          <a:p>
            <a:pPr marL="0" indent="0">
              <a:buNone/>
            </a:pPr>
            <a:endParaRPr lang="en-US" sz="1800" dirty="0">
              <a:solidFill>
                <a:schemeClr val="tx1"/>
              </a:solidFill>
            </a:endParaRPr>
          </a:p>
          <a:p>
            <a:pPr>
              <a:buNone/>
            </a:pPr>
            <a:r>
              <a:rPr lang="en-US" sz="1800" b="1" i="1" dirty="0">
                <a:solidFill>
                  <a:schemeClr val="accent6"/>
                </a:solidFill>
              </a:rPr>
              <a:t>What’s in it?</a:t>
            </a:r>
          </a:p>
          <a:p>
            <a:r>
              <a:rPr lang="en-US" dirty="0">
                <a:solidFill>
                  <a:schemeClr val="tx1"/>
                </a:solidFill>
              </a:rPr>
              <a:t>Pattern analysis and reporting</a:t>
            </a:r>
          </a:p>
          <a:p>
            <a:r>
              <a:rPr lang="en-US" dirty="0">
                <a:solidFill>
                  <a:schemeClr val="tx1"/>
                </a:solidFill>
              </a:rPr>
              <a:t>Summary statistics</a:t>
            </a:r>
          </a:p>
          <a:p>
            <a:r>
              <a:rPr lang="en-US" dirty="0">
                <a:solidFill>
                  <a:schemeClr val="tx1"/>
                </a:solidFill>
              </a:rPr>
              <a:t>Missing value estimation algorithms</a:t>
            </a:r>
          </a:p>
          <a:p>
            <a:r>
              <a:rPr lang="en-US" dirty="0">
                <a:solidFill>
                  <a:schemeClr val="tx1"/>
                </a:solidFill>
              </a:rPr>
              <a:t>Data management</a:t>
            </a:r>
          </a:p>
          <a:p>
            <a:r>
              <a:rPr lang="en-US" dirty="0">
                <a:solidFill>
                  <a:schemeClr val="tx1"/>
                </a:solidFill>
              </a:rPr>
              <a:t>Multiple imputation</a:t>
            </a:r>
          </a:p>
          <a:p>
            <a:pPr marL="0" indent="0">
              <a:buNone/>
            </a:pPr>
            <a:endParaRPr lang="en-US" dirty="0">
              <a:solidFill>
                <a:schemeClr val="tx1"/>
              </a:solidFill>
            </a:endParaRPr>
          </a:p>
        </p:txBody>
      </p:sp>
      <p:sp>
        <p:nvSpPr>
          <p:cNvPr id="2" name="Rectangle 1"/>
          <p:cNvSpPr/>
          <p:nvPr/>
        </p:nvSpPr>
        <p:spPr>
          <a:xfrm>
            <a:off x="1539650" y="6316444"/>
            <a:ext cx="7486650"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3"/>
              </a:rPr>
              <a:t>https://www.youtube.com/watch?v=nnEZymh05Ng</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err="1">
                <a:solidFill>
                  <a:schemeClr val="accent6"/>
                </a:solidFill>
              </a:rPr>
              <a:t>Missing</a:t>
            </a:r>
            <a:r>
              <a:rPr lang="fr-FR" dirty="0">
                <a:solidFill>
                  <a:schemeClr val="accent6"/>
                </a:solidFill>
              </a:rPr>
              <a:t> Values</a:t>
            </a:r>
          </a:p>
        </p:txBody>
      </p:sp>
    </p:spTree>
    <p:extLst>
      <p:ext uri="{BB962C8B-B14F-4D97-AF65-F5344CB8AC3E}">
        <p14:creationId xmlns:p14="http://schemas.microsoft.com/office/powerpoint/2010/main" val="4239707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60867" y="3869267"/>
            <a:ext cx="8856133" cy="2512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66565" name="Rectangle 3"/>
          <p:cNvSpPr>
            <a:spLocks noGrp="1" noChangeArrowheads="1"/>
          </p:cNvSpPr>
          <p:nvPr>
            <p:ph idx="1"/>
          </p:nvPr>
        </p:nvSpPr>
        <p:spPr>
          <a:xfrm>
            <a:off x="285750" y="1320800"/>
            <a:ext cx="8729664" cy="4937126"/>
          </a:xfrm>
        </p:spPr>
        <p:txBody>
          <a:bodyPr>
            <a:noAutofit/>
          </a:bodyPr>
          <a:lstStyle/>
          <a:p>
            <a:pPr>
              <a:buFont typeface="Wingdings" pitchFamily="2" charset="2"/>
              <a:buNone/>
            </a:pPr>
            <a:r>
              <a:rPr lang="en-US" sz="1800" b="1" i="1" dirty="0">
                <a:solidFill>
                  <a:schemeClr val="accent6"/>
                </a:solidFill>
              </a:rPr>
              <a:t>What is it?</a:t>
            </a:r>
          </a:p>
          <a:p>
            <a:pPr marL="0" indent="0">
              <a:buNone/>
            </a:pPr>
            <a:r>
              <a:rPr lang="en-US" dirty="0">
                <a:solidFill>
                  <a:schemeClr val="tx1"/>
                </a:solidFill>
              </a:rPr>
              <a:t>Enables you to understand groupings in your data and predict key outcomes</a:t>
            </a:r>
          </a:p>
          <a:p>
            <a:pPr>
              <a:buFont typeface="Wingdings" pitchFamily="2" charset="2"/>
              <a:buNone/>
            </a:pPr>
            <a:endParaRPr lang="en-US" sz="1800" b="1" i="1" dirty="0">
              <a:solidFill>
                <a:schemeClr val="accent6"/>
              </a:solidFill>
            </a:endParaRPr>
          </a:p>
          <a:p>
            <a:pPr>
              <a:buFont typeface="Wingdings" pitchFamily="2" charset="2"/>
              <a:buNone/>
            </a:pPr>
            <a:r>
              <a:rPr lang="en-US" sz="1800" b="1" i="1" dirty="0">
                <a:solidFill>
                  <a:schemeClr val="accent6"/>
                </a:solidFill>
              </a:rPr>
              <a:t>When is it needed?</a:t>
            </a:r>
          </a:p>
          <a:p>
            <a:r>
              <a:rPr lang="en-US" dirty="0">
                <a:solidFill>
                  <a:schemeClr val="tx1"/>
                </a:solidFill>
              </a:rPr>
              <a:t>When analyzing categorical data, such as market segments, political parties or biological species or continuous data where you want to use some advanced regression techniques such as flexible functional forms or regularization techniques such as ridge regression, lasso, or elastic net.</a:t>
            </a:r>
          </a:p>
          <a:p>
            <a:pPr>
              <a:buNone/>
            </a:pPr>
            <a:endParaRPr lang="en-US" sz="1800" b="1" i="1" dirty="0">
              <a:solidFill>
                <a:schemeClr val="accent6"/>
              </a:solidFill>
            </a:endParaRPr>
          </a:p>
          <a:p>
            <a:pPr>
              <a:buNone/>
            </a:pPr>
            <a:r>
              <a:rPr lang="en-US" sz="1800" b="1" i="1" dirty="0">
                <a:solidFill>
                  <a:schemeClr val="accent6"/>
                </a:solidFill>
              </a:rPr>
              <a:t>What’s in it?</a:t>
            </a:r>
          </a:p>
          <a:p>
            <a:r>
              <a:rPr lang="en-US" dirty="0"/>
              <a:t>Multi-Dimensional Scaling of Proximity Data </a:t>
            </a:r>
          </a:p>
          <a:p>
            <a:r>
              <a:rPr lang="en-US" dirty="0"/>
              <a:t>Principal Components Analysis </a:t>
            </a:r>
          </a:p>
          <a:p>
            <a:r>
              <a:rPr lang="en-US" dirty="0"/>
              <a:t>Correspondence Analysis </a:t>
            </a:r>
          </a:p>
          <a:p>
            <a:r>
              <a:rPr lang="en-US" dirty="0"/>
              <a:t>Categorical Regression Analysis via optimal scaling </a:t>
            </a:r>
          </a:p>
          <a:p>
            <a:r>
              <a:rPr lang="en-US" dirty="0"/>
              <a:t>Homogeneity Analysis via alternating least squares (also known as Multiple Correspondence Analysis) </a:t>
            </a:r>
          </a:p>
          <a:p>
            <a:r>
              <a:rPr lang="en-US" dirty="0"/>
              <a:t>Canonical Correlation Analysis of two or more sets of variables via alternating least squares </a:t>
            </a:r>
          </a:p>
          <a:p>
            <a:endParaRPr lang="en-US" dirty="0">
              <a:solidFill>
                <a:schemeClr val="tx1"/>
              </a:solidFill>
            </a:endParaRPr>
          </a:p>
        </p:txBody>
      </p:sp>
      <p:sp>
        <p:nvSpPr>
          <p:cNvPr id="2" name="Rectangle 1"/>
          <p:cNvSpPr/>
          <p:nvPr/>
        </p:nvSpPr>
        <p:spPr>
          <a:xfrm>
            <a:off x="1428750" y="6381751"/>
            <a:ext cx="7439024"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3"/>
              </a:rPr>
              <a:t>https://www.youtube.com/watch?v=r4ZTaDoeZgE</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err="1">
                <a:solidFill>
                  <a:schemeClr val="accent6"/>
                </a:solidFill>
              </a:rPr>
              <a:t>Categories</a:t>
            </a:r>
            <a:endParaRPr lang="fr-FR" dirty="0">
              <a:solidFill>
                <a:schemeClr val="accent6"/>
              </a:solidFill>
            </a:endParaRPr>
          </a:p>
        </p:txBody>
      </p:sp>
    </p:spTree>
    <p:extLst>
      <p:ext uri="{BB962C8B-B14F-4D97-AF65-F5344CB8AC3E}">
        <p14:creationId xmlns:p14="http://schemas.microsoft.com/office/powerpoint/2010/main" val="1254963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09802" y="3773579"/>
            <a:ext cx="5117895" cy="222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59397" name="Rectangle 3"/>
          <p:cNvSpPr>
            <a:spLocks noGrp="1" noChangeArrowheads="1"/>
          </p:cNvSpPr>
          <p:nvPr>
            <p:ph idx="1"/>
          </p:nvPr>
        </p:nvSpPr>
        <p:spPr>
          <a:xfrm>
            <a:off x="265114" y="1253067"/>
            <a:ext cx="8750300" cy="4185708"/>
          </a:xfrm>
        </p:spPr>
        <p:txBody>
          <a:bodyPr>
            <a:noAutofit/>
          </a:bodyPr>
          <a:lstStyle/>
          <a:p>
            <a:pPr>
              <a:lnSpc>
                <a:spcPct val="110000"/>
              </a:lnSpc>
              <a:buFont typeface="Wingdings" pitchFamily="2" charset="2"/>
              <a:buNone/>
            </a:pPr>
            <a:r>
              <a:rPr lang="en-US" sz="1800" b="1" i="1" dirty="0">
                <a:solidFill>
                  <a:schemeClr val="accent6"/>
                </a:solidFill>
              </a:rPr>
              <a:t>What is it?</a:t>
            </a:r>
          </a:p>
          <a:p>
            <a:pPr marL="0" indent="0">
              <a:lnSpc>
                <a:spcPct val="110000"/>
              </a:lnSpc>
              <a:buNone/>
            </a:pPr>
            <a:r>
              <a:rPr lang="en-US" dirty="0"/>
              <a:t>Help you better identify groups, discover relationships between groups, and predict future events</a:t>
            </a:r>
            <a:endParaRPr lang="en-US" i="1" dirty="0">
              <a:solidFill>
                <a:schemeClr val="tx1"/>
              </a:solidFill>
            </a:endParaRPr>
          </a:p>
          <a:p>
            <a:pPr>
              <a:lnSpc>
                <a:spcPct val="110000"/>
              </a:lnSpc>
              <a:buFont typeface="Wingdings" pitchFamily="2" charset="2"/>
              <a:buNone/>
            </a:pPr>
            <a:endParaRPr lang="en-US" sz="1800" b="1" i="1" dirty="0">
              <a:solidFill>
                <a:schemeClr val="tx1"/>
              </a:solidFill>
            </a:endParaRPr>
          </a:p>
          <a:p>
            <a:pPr>
              <a:lnSpc>
                <a:spcPct val="110000"/>
              </a:lnSpc>
              <a:buFont typeface="Wingdings" pitchFamily="2" charset="2"/>
              <a:buNone/>
            </a:pPr>
            <a:r>
              <a:rPr lang="en-US" sz="1800" b="1" i="1" dirty="0">
                <a:solidFill>
                  <a:schemeClr val="accent6"/>
                </a:solidFill>
              </a:rPr>
              <a:t>When is it needed?</a:t>
            </a:r>
          </a:p>
          <a:p>
            <a:pPr>
              <a:lnSpc>
                <a:spcPct val="110000"/>
              </a:lnSpc>
            </a:pPr>
            <a:r>
              <a:rPr lang="en-US" dirty="0">
                <a:solidFill>
                  <a:schemeClr val="tx1"/>
                </a:solidFill>
              </a:rPr>
              <a:t>When working with data that has complicated, non-linear relationships</a:t>
            </a:r>
          </a:p>
          <a:p>
            <a:pPr>
              <a:lnSpc>
                <a:spcPct val="110000"/>
              </a:lnSpc>
            </a:pPr>
            <a:r>
              <a:rPr lang="en-US" dirty="0">
                <a:solidFill>
                  <a:schemeClr val="tx1"/>
                </a:solidFill>
              </a:rPr>
              <a:t>Discover relationships that classical statistical techniques might not find</a:t>
            </a:r>
            <a:endParaRPr lang="en-US" i="1" dirty="0">
              <a:solidFill>
                <a:schemeClr val="tx1"/>
              </a:solidFill>
            </a:endParaRPr>
          </a:p>
          <a:p>
            <a:pPr>
              <a:lnSpc>
                <a:spcPct val="110000"/>
              </a:lnSpc>
              <a:buNone/>
            </a:pPr>
            <a:endParaRPr lang="en-US" sz="1800" b="1" i="1" dirty="0">
              <a:solidFill>
                <a:schemeClr val="tx1"/>
              </a:solidFill>
            </a:endParaRPr>
          </a:p>
          <a:p>
            <a:pPr>
              <a:lnSpc>
                <a:spcPct val="110000"/>
              </a:lnSpc>
              <a:buNone/>
            </a:pPr>
            <a:r>
              <a:rPr lang="en-US" sz="1800" b="1" i="1" dirty="0">
                <a:solidFill>
                  <a:schemeClr val="accent6"/>
                </a:solidFill>
              </a:rPr>
              <a:t>What’s in it?</a:t>
            </a:r>
          </a:p>
          <a:p>
            <a:pPr>
              <a:lnSpc>
                <a:spcPct val="110000"/>
              </a:lnSpc>
            </a:pPr>
            <a:r>
              <a:rPr lang="en-US" dirty="0">
                <a:solidFill>
                  <a:schemeClr val="tx1"/>
                </a:solidFill>
              </a:rPr>
              <a:t>CHAID</a:t>
            </a:r>
          </a:p>
          <a:p>
            <a:pPr>
              <a:lnSpc>
                <a:spcPct val="110000"/>
              </a:lnSpc>
            </a:pPr>
            <a:r>
              <a:rPr lang="en-US" dirty="0">
                <a:solidFill>
                  <a:schemeClr val="tx1"/>
                </a:solidFill>
              </a:rPr>
              <a:t>Exhaustive CHAID</a:t>
            </a:r>
          </a:p>
          <a:p>
            <a:pPr>
              <a:lnSpc>
                <a:spcPct val="110000"/>
              </a:lnSpc>
            </a:pPr>
            <a:r>
              <a:rPr lang="en-US" dirty="0">
                <a:solidFill>
                  <a:schemeClr val="tx1"/>
                </a:solidFill>
              </a:rPr>
              <a:t>CR&amp;T</a:t>
            </a:r>
          </a:p>
          <a:p>
            <a:pPr>
              <a:lnSpc>
                <a:spcPct val="110000"/>
              </a:lnSpc>
            </a:pPr>
            <a:r>
              <a:rPr lang="en-US" dirty="0">
                <a:solidFill>
                  <a:schemeClr val="tx1"/>
                </a:solidFill>
              </a:rPr>
              <a:t>QUEST</a:t>
            </a:r>
          </a:p>
        </p:txBody>
      </p:sp>
      <p:pic>
        <p:nvPicPr>
          <p:cNvPr id="7" name="Picture 9" descr="Highly visual trees help you discover relationships that are hidden in your data."/>
          <p:cNvPicPr>
            <a:picLocks noChangeAspect="1" noChangeArrowheads="1"/>
          </p:cNvPicPr>
          <p:nvPr/>
        </p:nvPicPr>
        <p:blipFill>
          <a:blip r:embed="rId3" cstate="print"/>
          <a:srcRect/>
          <a:stretch>
            <a:fillRect/>
          </a:stretch>
        </p:blipFill>
        <p:spPr bwMode="auto">
          <a:xfrm>
            <a:off x="5432486" y="3675776"/>
            <a:ext cx="3378139" cy="2422341"/>
          </a:xfrm>
          <a:prstGeom prst="rect">
            <a:avLst/>
          </a:prstGeom>
          <a:noFill/>
          <a:ln w="9525">
            <a:noFill/>
            <a:miter lim="800000"/>
            <a:headEnd/>
            <a:tailEnd/>
          </a:ln>
        </p:spPr>
      </p:pic>
      <p:sp>
        <p:nvSpPr>
          <p:cNvPr id="2" name="Rectangle 1"/>
          <p:cNvSpPr/>
          <p:nvPr/>
        </p:nvSpPr>
        <p:spPr>
          <a:xfrm>
            <a:off x="1576339" y="6421210"/>
            <a:ext cx="8093107"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4"/>
              </a:rPr>
              <a:t>https://www.youtube.com/watch?v=I-LBKbbJTDM</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err="1">
                <a:solidFill>
                  <a:schemeClr val="accent6"/>
                </a:solidFill>
              </a:rPr>
              <a:t>Decision</a:t>
            </a:r>
            <a:r>
              <a:rPr lang="fr-FR" dirty="0">
                <a:solidFill>
                  <a:schemeClr val="accent6"/>
                </a:solidFill>
              </a:rPr>
              <a:t> </a:t>
            </a:r>
            <a:r>
              <a:rPr lang="fr-FR" dirty="0" err="1">
                <a:solidFill>
                  <a:schemeClr val="accent6"/>
                </a:solidFill>
              </a:rPr>
              <a:t>Trees</a:t>
            </a:r>
            <a:endParaRPr lang="fr-FR" dirty="0">
              <a:solidFill>
                <a:schemeClr val="accent6"/>
              </a:solidFill>
            </a:endParaRPr>
          </a:p>
        </p:txBody>
      </p:sp>
    </p:spTree>
    <p:extLst>
      <p:ext uri="{BB962C8B-B14F-4D97-AF65-F5344CB8AC3E}">
        <p14:creationId xmlns:p14="http://schemas.microsoft.com/office/powerpoint/2010/main" val="2995038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09802" y="3420534"/>
            <a:ext cx="8856133" cy="2793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78853" name="Rectangle 3"/>
          <p:cNvSpPr>
            <a:spLocks noGrp="1" noChangeArrowheads="1"/>
          </p:cNvSpPr>
          <p:nvPr>
            <p:ph idx="1"/>
          </p:nvPr>
        </p:nvSpPr>
        <p:spPr>
          <a:xfrm>
            <a:off x="247650" y="1354668"/>
            <a:ext cx="8767764" cy="4503208"/>
          </a:xfrm>
        </p:spPr>
        <p:txBody>
          <a:bodyPr>
            <a:noAutofit/>
          </a:bodyPr>
          <a:lstStyle/>
          <a:p>
            <a:pPr>
              <a:buFont typeface="Wingdings" pitchFamily="2" charset="2"/>
              <a:buNone/>
            </a:pPr>
            <a:r>
              <a:rPr lang="en-US" sz="1800" b="1" i="1" dirty="0">
                <a:solidFill>
                  <a:schemeClr val="accent6"/>
                </a:solidFill>
              </a:rPr>
              <a:t>What is it?</a:t>
            </a:r>
          </a:p>
          <a:p>
            <a:pPr marL="0" indent="0">
              <a:buNone/>
            </a:pPr>
            <a:r>
              <a:rPr lang="en-US" dirty="0">
                <a:solidFill>
                  <a:schemeClr val="tx1"/>
                </a:solidFill>
              </a:rPr>
              <a:t>Helps you predict the future with powerful time-series analysis</a:t>
            </a:r>
            <a:endParaRPr lang="en-US" i="1" dirty="0">
              <a:solidFill>
                <a:schemeClr val="tx1"/>
              </a:solidFill>
            </a:endParaRPr>
          </a:p>
          <a:p>
            <a:pPr>
              <a:buFont typeface="Wingdings" pitchFamily="2" charset="2"/>
              <a:buNone/>
            </a:pPr>
            <a:endParaRPr lang="en-US" sz="1800" b="1" i="1" dirty="0">
              <a:solidFill>
                <a:schemeClr val="tx1"/>
              </a:solidFill>
            </a:endParaRPr>
          </a:p>
          <a:p>
            <a:pPr>
              <a:buFont typeface="Wingdings" pitchFamily="2" charset="2"/>
              <a:buNone/>
            </a:pPr>
            <a:r>
              <a:rPr lang="en-US" sz="1800" b="1" i="1" dirty="0">
                <a:solidFill>
                  <a:schemeClr val="accent6"/>
                </a:solidFill>
              </a:rPr>
              <a:t>When is it needed?</a:t>
            </a:r>
          </a:p>
          <a:p>
            <a:r>
              <a:rPr lang="en-US" dirty="0">
                <a:solidFill>
                  <a:schemeClr val="tx1"/>
                </a:solidFill>
              </a:rPr>
              <a:t>If you need to analyze historical information, forecast future trends, or predict events</a:t>
            </a:r>
          </a:p>
          <a:p>
            <a:r>
              <a:rPr lang="en-US" dirty="0">
                <a:solidFill>
                  <a:schemeClr val="tx1"/>
                </a:solidFill>
              </a:rPr>
              <a:t>When seasonality is a consideration in your forecasting</a:t>
            </a:r>
            <a:endParaRPr lang="en-US" i="1" dirty="0">
              <a:solidFill>
                <a:schemeClr val="tx1"/>
              </a:solidFill>
            </a:endParaRPr>
          </a:p>
          <a:p>
            <a:pPr>
              <a:lnSpc>
                <a:spcPct val="110000"/>
              </a:lnSpc>
              <a:buNone/>
            </a:pPr>
            <a:endParaRPr lang="en-US" sz="1800" b="1" i="1" dirty="0">
              <a:solidFill>
                <a:schemeClr val="tx1"/>
              </a:solidFill>
            </a:endParaRPr>
          </a:p>
          <a:p>
            <a:pPr>
              <a:lnSpc>
                <a:spcPct val="110000"/>
              </a:lnSpc>
              <a:buNone/>
            </a:pPr>
            <a:r>
              <a:rPr lang="en-US" sz="1800" b="1" i="1" dirty="0">
                <a:solidFill>
                  <a:schemeClr val="accent6"/>
                </a:solidFill>
              </a:rPr>
              <a:t>What’s in it?</a:t>
            </a:r>
          </a:p>
          <a:p>
            <a:pPr>
              <a:lnSpc>
                <a:spcPct val="110000"/>
              </a:lnSpc>
            </a:pPr>
            <a:r>
              <a:rPr lang="en-US" dirty="0">
                <a:solidFill>
                  <a:schemeClr val="tx1"/>
                </a:solidFill>
              </a:rPr>
              <a:t>Box-Jenkins analysis</a:t>
            </a:r>
          </a:p>
          <a:p>
            <a:pPr>
              <a:lnSpc>
                <a:spcPct val="110000"/>
              </a:lnSpc>
            </a:pPr>
            <a:r>
              <a:rPr lang="en-US" dirty="0">
                <a:solidFill>
                  <a:schemeClr val="tx1"/>
                </a:solidFill>
              </a:rPr>
              <a:t>Procedures for seasonal factors</a:t>
            </a:r>
          </a:p>
          <a:p>
            <a:pPr>
              <a:lnSpc>
                <a:spcPct val="110000"/>
              </a:lnSpc>
            </a:pPr>
            <a:r>
              <a:rPr lang="en-US" dirty="0">
                <a:solidFill>
                  <a:schemeClr val="tx1"/>
                </a:solidFill>
              </a:rPr>
              <a:t>Expert Modeler</a:t>
            </a:r>
          </a:p>
          <a:p>
            <a:pPr>
              <a:lnSpc>
                <a:spcPct val="110000"/>
              </a:lnSpc>
            </a:pPr>
            <a:r>
              <a:rPr lang="en-US" dirty="0">
                <a:solidFill>
                  <a:schemeClr val="tx1"/>
                </a:solidFill>
              </a:rPr>
              <a:t>Estimate up to four parameters in 12 different models for exponential smoothing</a:t>
            </a:r>
          </a:p>
          <a:p>
            <a:pPr>
              <a:lnSpc>
                <a:spcPct val="110000"/>
              </a:lnSpc>
            </a:pPr>
            <a:r>
              <a:rPr lang="en-US" dirty="0">
                <a:solidFill>
                  <a:schemeClr val="tx1"/>
                </a:solidFill>
              </a:rPr>
              <a:t>Trend regressions</a:t>
            </a:r>
          </a:p>
          <a:p>
            <a:pPr>
              <a:lnSpc>
                <a:spcPct val="110000"/>
              </a:lnSpc>
            </a:pPr>
            <a:r>
              <a:rPr lang="en-US" dirty="0">
                <a:solidFill>
                  <a:schemeClr val="tx1"/>
                </a:solidFill>
              </a:rPr>
              <a:t>Regression models with first-order autoregressive errors</a:t>
            </a:r>
          </a:p>
          <a:p>
            <a:pPr>
              <a:lnSpc>
                <a:spcPct val="110000"/>
              </a:lnSpc>
            </a:pPr>
            <a:r>
              <a:rPr lang="en-US" dirty="0">
                <a:solidFill>
                  <a:schemeClr val="tx1"/>
                </a:solidFill>
              </a:rPr>
              <a:t>Decompose a time series into its harmonic components</a:t>
            </a:r>
          </a:p>
        </p:txBody>
      </p:sp>
      <p:sp>
        <p:nvSpPr>
          <p:cNvPr id="2" name="Rectangle 1"/>
          <p:cNvSpPr/>
          <p:nvPr/>
        </p:nvSpPr>
        <p:spPr>
          <a:xfrm>
            <a:off x="1457326" y="6335494"/>
            <a:ext cx="7686674"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3"/>
              </a:rPr>
              <a:t>https://www.youtube.com/watch?v=q_U_Lh5Byr4</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err="1">
                <a:solidFill>
                  <a:schemeClr val="accent6"/>
                </a:solidFill>
              </a:rPr>
              <a:t>Forecasting</a:t>
            </a:r>
            <a:endParaRPr lang="fr-FR" dirty="0">
              <a:solidFill>
                <a:schemeClr val="accent6"/>
              </a:solidFill>
            </a:endParaRPr>
          </a:p>
        </p:txBody>
      </p:sp>
    </p:spTree>
    <p:extLst>
      <p:ext uri="{BB962C8B-B14F-4D97-AF65-F5344CB8AC3E}">
        <p14:creationId xmlns:p14="http://schemas.microsoft.com/office/powerpoint/2010/main" val="2786904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1.squarespace.com/static/54deaffce4b0b72929bbacfc/t/54e90670e4b056f5cc3c3f05/1424557682232/hone-background-pattern.jpg?format=1500w"/>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55" y="-34843"/>
            <a:ext cx="9158355" cy="68928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95536" y="1709738"/>
            <a:ext cx="8496944" cy="2852737"/>
          </a:xfrm>
        </p:spPr>
        <p:txBody>
          <a:bodyPr/>
          <a:lstStyle/>
          <a:p>
            <a:r>
              <a:rPr lang="en-US">
                <a:solidFill>
                  <a:schemeClr val="bg1"/>
                </a:solidFill>
              </a:rPr>
              <a:t>IBM Statistics PREMIUM</a:t>
            </a:r>
          </a:p>
        </p:txBody>
      </p:sp>
      <p:sp>
        <p:nvSpPr>
          <p:cNvPr id="4" name="Slide Number Placeholder 3"/>
          <p:cNvSpPr>
            <a:spLocks noGrp="1"/>
          </p:cNvSpPr>
          <p:nvPr>
            <p:ph type="sldNum" sz="quarter" idx="4294967295"/>
          </p:nvPr>
        </p:nvSpPr>
        <p:spPr bwMode="black">
          <a:xfrm>
            <a:off x="182564" y="6551613"/>
            <a:ext cx="5619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marL="0" algn="l" defTabSz="914400" rtl="0" eaLnBrk="1" latinLnBrk="0" hangingPunct="1">
              <a:lnSpc>
                <a:spcPct val="100000"/>
              </a:lnSpc>
              <a:defRPr sz="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fld id="{A9C19A3B-5D49-476E-A43E-814AFBE0AA2B}" type="slidenum">
              <a:rPr lang="en-US" smtClean="0">
                <a:solidFill>
                  <a:srgbClr val="000000"/>
                </a:solidFill>
              </a:rPr>
              <a:pPr fontAlgn="base">
                <a:spcBef>
                  <a:spcPct val="0"/>
                </a:spcBef>
                <a:spcAft>
                  <a:spcPct val="0"/>
                </a:spcAft>
                <a:defRPr/>
              </a:pPr>
              <a:t>28</a:t>
            </a:fld>
            <a:endParaRPr lang="en-US"/>
          </a:p>
        </p:txBody>
      </p:sp>
    </p:spTree>
    <p:extLst>
      <p:ext uri="{BB962C8B-B14F-4D97-AF65-F5344CB8AC3E}">
        <p14:creationId xmlns:p14="http://schemas.microsoft.com/office/powerpoint/2010/main" val="3802705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09802" y="3056467"/>
            <a:ext cx="8856133" cy="222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70661" name="Rectangle 3"/>
          <p:cNvSpPr>
            <a:spLocks noGrp="1" noChangeArrowheads="1"/>
          </p:cNvSpPr>
          <p:nvPr>
            <p:ph idx="1"/>
          </p:nvPr>
        </p:nvSpPr>
        <p:spPr>
          <a:xfrm>
            <a:off x="276225" y="1329268"/>
            <a:ext cx="8739189" cy="4990344"/>
          </a:xfrm>
        </p:spPr>
        <p:txBody>
          <a:bodyPr>
            <a:noAutofit/>
          </a:bodyPr>
          <a:lstStyle/>
          <a:p>
            <a:pPr>
              <a:buFont typeface="Wingdings" pitchFamily="2" charset="2"/>
              <a:buNone/>
            </a:pPr>
            <a:r>
              <a:rPr lang="en-US" sz="1800" b="1" i="1" dirty="0">
                <a:solidFill>
                  <a:schemeClr val="accent6"/>
                </a:solidFill>
              </a:rPr>
              <a:t>What is it?</a:t>
            </a:r>
          </a:p>
          <a:p>
            <a:pPr marL="0" indent="0">
              <a:buNone/>
            </a:pPr>
            <a:r>
              <a:rPr lang="en-US" dirty="0">
                <a:solidFill>
                  <a:schemeClr val="tx1"/>
                </a:solidFill>
              </a:rPr>
              <a:t>Enables you to assess the stability of your statistics so you can be confident in their reliability </a:t>
            </a:r>
          </a:p>
          <a:p>
            <a:pPr marL="0" indent="0">
              <a:buNone/>
            </a:pPr>
            <a:endParaRPr lang="en-US" sz="1800" dirty="0">
              <a:solidFill>
                <a:schemeClr val="tx1"/>
              </a:solidFill>
            </a:endParaRPr>
          </a:p>
          <a:p>
            <a:pPr>
              <a:buFont typeface="Wingdings" pitchFamily="2" charset="2"/>
              <a:buNone/>
            </a:pPr>
            <a:r>
              <a:rPr lang="en-US" sz="1800" b="1" i="1" dirty="0">
                <a:solidFill>
                  <a:schemeClr val="accent6"/>
                </a:solidFill>
              </a:rPr>
              <a:t>When is it needed?</a:t>
            </a:r>
          </a:p>
          <a:p>
            <a:pPr marL="0" indent="0">
              <a:buNone/>
            </a:pPr>
            <a:r>
              <a:rPr lang="en-US" dirty="0">
                <a:solidFill>
                  <a:schemeClr val="tx1"/>
                </a:solidFill>
              </a:rPr>
              <a:t>When dealing with smaller samples or when you have outliers in your sample</a:t>
            </a:r>
          </a:p>
          <a:p>
            <a:endParaRPr lang="en-US" sz="1800" dirty="0">
              <a:solidFill>
                <a:schemeClr val="tx1"/>
              </a:solidFill>
            </a:endParaRPr>
          </a:p>
          <a:p>
            <a:pPr>
              <a:buNone/>
            </a:pPr>
            <a:r>
              <a:rPr lang="en-US" sz="1800" b="1" i="1" dirty="0">
                <a:solidFill>
                  <a:schemeClr val="accent6"/>
                </a:solidFill>
              </a:rPr>
              <a:t>What’s in it?</a:t>
            </a:r>
          </a:p>
          <a:p>
            <a:r>
              <a:rPr lang="en-US" dirty="0"/>
              <a:t>Framework to bootstrap a variety of statistical algorithms:</a:t>
            </a:r>
          </a:p>
          <a:p>
            <a:pPr lvl="1"/>
            <a:r>
              <a:rPr lang="en-US" dirty="0"/>
              <a:t>Estimates the sampling distribution of an estimator by re-sampling </a:t>
            </a:r>
            <a:r>
              <a:rPr lang="en-US" i="1" dirty="0"/>
              <a:t>with replacement.</a:t>
            </a:r>
          </a:p>
          <a:p>
            <a:pPr lvl="1"/>
            <a:r>
              <a:rPr lang="en-US" dirty="0"/>
              <a:t>Derives estimates of standard errors and confidence intervals of a population parameter like a mean, median, proportion, odds ratio, correlation coefficient or regression coefficient.</a:t>
            </a:r>
          </a:p>
          <a:p>
            <a:endParaRPr lang="en-US" sz="1400" dirty="0">
              <a:solidFill>
                <a:schemeClr val="tx1"/>
              </a:solidFill>
            </a:endParaRPr>
          </a:p>
        </p:txBody>
      </p:sp>
      <p:sp>
        <p:nvSpPr>
          <p:cNvPr id="2" name="Rectangle 1"/>
          <p:cNvSpPr/>
          <p:nvPr/>
        </p:nvSpPr>
        <p:spPr>
          <a:xfrm>
            <a:off x="1504157" y="6319612"/>
            <a:ext cx="7410450"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3"/>
              </a:rPr>
              <a:t>https://www.youtube.com/watch?v=16myQbWsUdk</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err="1">
                <a:solidFill>
                  <a:schemeClr val="accent6"/>
                </a:solidFill>
              </a:rPr>
              <a:t>Bootstrapping</a:t>
            </a:r>
            <a:endParaRPr lang="fr-FR" dirty="0">
              <a:solidFill>
                <a:schemeClr val="accent6"/>
              </a:solidFill>
            </a:endParaRPr>
          </a:p>
        </p:txBody>
      </p:sp>
    </p:spTree>
    <p:extLst>
      <p:ext uri="{BB962C8B-B14F-4D97-AF65-F5344CB8AC3E}">
        <p14:creationId xmlns:p14="http://schemas.microsoft.com/office/powerpoint/2010/main" val="143156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bwMode="auto">
          <a:xfrm>
            <a:off x="371475" y="920750"/>
            <a:ext cx="8991600" cy="457200"/>
          </a:xfrm>
          <a:prstGeom prst="rect">
            <a:avLst/>
          </a:prstGeom>
          <a:noFill/>
          <a:ln w="9525">
            <a:noFill/>
            <a:miter lim="800000"/>
            <a:headEnd/>
            <a:tailEnd/>
          </a:ln>
        </p:spPr>
        <p:txBody>
          <a:bodyPr tIns="45718"/>
          <a:lstStyle/>
          <a:p>
            <a:pPr>
              <a:defRPr/>
            </a:pPr>
            <a:endParaRPr lang="en-US" sz="2000" kern="0" dirty="0">
              <a:solidFill>
                <a:schemeClr val="accent3">
                  <a:lumMod val="95000"/>
                  <a:lumOff val="5000"/>
                </a:schemeClr>
              </a:solidFill>
              <a:latin typeface="+mj-lt"/>
              <a:ea typeface="ＭＳ Ｐゴシック" charset="-128"/>
              <a:cs typeface="ＭＳ Ｐゴシック" charset="-128"/>
            </a:endParaRPr>
          </a:p>
        </p:txBody>
      </p:sp>
      <p:sp>
        <p:nvSpPr>
          <p:cNvPr id="44" name="Title 10">
            <a:extLst>
              <a:ext uri="{FF2B5EF4-FFF2-40B4-BE49-F238E27FC236}">
                <a16:creationId xmlns:a16="http://schemas.microsoft.com/office/drawing/2014/main" id="{1CED6AF9-E2FD-4045-AE25-D2967D00166C}"/>
              </a:ext>
            </a:extLst>
          </p:cNvPr>
          <p:cNvSpPr txBox="1">
            <a:spLocks/>
          </p:cNvSpPr>
          <p:nvPr/>
        </p:nvSpPr>
        <p:spPr bwMode="auto">
          <a:xfrm>
            <a:off x="337457" y="377042"/>
            <a:ext cx="8806543" cy="407967"/>
          </a:xfrm>
          <a:prstGeom prst="rect">
            <a:avLst/>
          </a:prstGeom>
          <a:noFill/>
          <a:ln>
            <a:noFill/>
          </a:ln>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fontAlgn="auto">
              <a:spcAft>
                <a:spcPts val="0"/>
              </a:spcAft>
              <a:defRPr/>
            </a:pPr>
            <a:r>
              <a:rPr lang="en-GB" dirty="0">
                <a:solidFill>
                  <a:srgbClr val="7889FB"/>
                </a:solidFill>
                <a:ea typeface="+mj-ea"/>
                <a:cs typeface="+mj-cs"/>
              </a:rPr>
              <a:t>What is IBM SPSS Statistics</a:t>
            </a:r>
            <a:r>
              <a:rPr lang="en-US" altLang="en-US" dirty="0">
                <a:solidFill>
                  <a:srgbClr val="7889FB"/>
                </a:solidFill>
                <a:ea typeface="+mj-ea"/>
                <a:cs typeface="+mj-cs"/>
              </a:rPr>
              <a:t>?</a:t>
            </a:r>
            <a:endParaRPr lang="en-US" dirty="0">
              <a:solidFill>
                <a:srgbClr val="7889FB"/>
              </a:solidFill>
              <a:ea typeface="+mj-ea"/>
              <a:cs typeface="+mj-cs"/>
            </a:endParaRPr>
          </a:p>
        </p:txBody>
      </p:sp>
      <p:sp>
        <p:nvSpPr>
          <p:cNvPr id="68" name="Content Placeholder 31">
            <a:extLst>
              <a:ext uri="{FF2B5EF4-FFF2-40B4-BE49-F238E27FC236}">
                <a16:creationId xmlns:a16="http://schemas.microsoft.com/office/drawing/2014/main" id="{E991D028-DE97-C243-8384-EFCD6142B996}"/>
              </a:ext>
            </a:extLst>
          </p:cNvPr>
          <p:cNvSpPr txBox="1">
            <a:spLocks/>
          </p:cNvSpPr>
          <p:nvPr/>
        </p:nvSpPr>
        <p:spPr>
          <a:xfrm>
            <a:off x="4302666" y="2057400"/>
            <a:ext cx="4469859" cy="1883109"/>
          </a:xfrm>
          <a:prstGeom prst="rect">
            <a:avLst/>
          </a:prstGeom>
        </p:spPr>
        <p:txBody>
          <a:bodyPr lIns="68579" tIns="34289" rIns="68579" bIns="34289"/>
          <a:lstStyle>
            <a:lvl1pPr marL="176213" indent="-176213" algn="l" rtl="0" eaLnBrk="1" fontAlgn="base" hangingPunct="1">
              <a:spcBef>
                <a:spcPct val="20000"/>
              </a:spcBef>
              <a:spcAft>
                <a:spcPct val="0"/>
              </a:spcAft>
              <a:buClr>
                <a:schemeClr val="tx1"/>
              </a:buClr>
              <a:buFont typeface="Wingdings" charset="0"/>
              <a:buChar char="§"/>
              <a:defRPr sz="1600">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6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defTabSz="685800">
              <a:spcBef>
                <a:spcPts val="450"/>
              </a:spcBef>
              <a:buClr>
                <a:srgbClr val="000000"/>
              </a:buClr>
            </a:pPr>
            <a:r>
              <a:rPr lang="en-GB" sz="1800" kern="0" dirty="0"/>
              <a:t>Ad-hoc analysis, hypothesis testing, and predictive analytics</a:t>
            </a:r>
          </a:p>
          <a:p>
            <a:pPr defTabSz="685800">
              <a:spcBef>
                <a:spcPts val="450"/>
              </a:spcBef>
              <a:buClr>
                <a:srgbClr val="000000"/>
              </a:buClr>
            </a:pPr>
            <a:endParaRPr lang="en-GB" sz="1800" kern="0" dirty="0"/>
          </a:p>
          <a:p>
            <a:pPr defTabSz="685800">
              <a:spcBef>
                <a:spcPts val="450"/>
              </a:spcBef>
              <a:buClr>
                <a:srgbClr val="000000"/>
              </a:buClr>
            </a:pPr>
            <a:r>
              <a:rPr lang="en-GB" sz="1800" kern="0" dirty="0"/>
              <a:t>Organizations use it to:  </a:t>
            </a:r>
          </a:p>
          <a:p>
            <a:pPr lvl="1" defTabSz="685800">
              <a:spcBef>
                <a:spcPts val="450"/>
              </a:spcBef>
              <a:buClr>
                <a:srgbClr val="000000"/>
              </a:buClr>
            </a:pPr>
            <a:r>
              <a:rPr lang="en-GB" sz="1800" kern="0" dirty="0">
                <a:solidFill>
                  <a:srgbClr val="000000"/>
                </a:solidFill>
              </a:rPr>
              <a:t>Understand data</a:t>
            </a:r>
          </a:p>
          <a:p>
            <a:pPr lvl="1" defTabSz="685800">
              <a:spcBef>
                <a:spcPts val="450"/>
              </a:spcBef>
              <a:buClr>
                <a:srgbClr val="000000"/>
              </a:buClr>
            </a:pPr>
            <a:r>
              <a:rPr lang="en-GB" sz="1800" kern="0" dirty="0" err="1">
                <a:solidFill>
                  <a:srgbClr val="000000"/>
                </a:solidFill>
              </a:rPr>
              <a:t>Analyze</a:t>
            </a:r>
            <a:r>
              <a:rPr lang="en-GB" sz="1800" kern="0" dirty="0">
                <a:solidFill>
                  <a:srgbClr val="000000"/>
                </a:solidFill>
              </a:rPr>
              <a:t> trends</a:t>
            </a:r>
          </a:p>
          <a:p>
            <a:pPr lvl="1" defTabSz="685800">
              <a:spcBef>
                <a:spcPts val="450"/>
              </a:spcBef>
              <a:buClr>
                <a:srgbClr val="000000"/>
              </a:buClr>
            </a:pPr>
            <a:r>
              <a:rPr lang="en-GB" sz="1800" kern="0" dirty="0">
                <a:solidFill>
                  <a:srgbClr val="000000"/>
                </a:solidFill>
              </a:rPr>
              <a:t>Forecast and plan</a:t>
            </a:r>
          </a:p>
        </p:txBody>
      </p:sp>
      <p:pic>
        <p:nvPicPr>
          <p:cNvPr id="69" name="Picture 2" descr="http://www.scottbot.net/HIAL/wp-content/uploads/2012/01/Last-line-of-defense-statistics.gif">
            <a:extLst>
              <a:ext uri="{FF2B5EF4-FFF2-40B4-BE49-F238E27FC236}">
                <a16:creationId xmlns:a16="http://schemas.microsoft.com/office/drawing/2014/main" id="{0B078C12-9A55-6145-A732-E645A0FDD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2057400"/>
            <a:ext cx="36576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2776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
                                            <p:txEl>
                                              <p:pRg st="2" end="2"/>
                                            </p:txEl>
                                          </p:spTgt>
                                        </p:tgtEl>
                                        <p:attrNameLst>
                                          <p:attrName>style.visibility</p:attrName>
                                        </p:attrNameLst>
                                      </p:cBhvr>
                                      <p:to>
                                        <p:strVal val="visible"/>
                                      </p:to>
                                    </p:set>
                                    <p:animEffect transition="in" filter="fade">
                                      <p:cBhvr>
                                        <p:cTn id="10" dur="500"/>
                                        <p:tgtEl>
                                          <p:spTgt spid="6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xEl>
                                              <p:pRg st="3" end="3"/>
                                            </p:txEl>
                                          </p:spTgt>
                                        </p:tgtEl>
                                        <p:attrNameLst>
                                          <p:attrName>style.visibility</p:attrName>
                                        </p:attrNameLst>
                                      </p:cBhvr>
                                      <p:to>
                                        <p:strVal val="visible"/>
                                      </p:to>
                                    </p:set>
                                    <p:animEffect transition="in" filter="fade">
                                      <p:cBhvr>
                                        <p:cTn id="13" dur="500"/>
                                        <p:tgtEl>
                                          <p:spTgt spid="68">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xEl>
                                              <p:pRg st="4" end="4"/>
                                            </p:txEl>
                                          </p:spTgt>
                                        </p:tgtEl>
                                        <p:attrNameLst>
                                          <p:attrName>style.visibility</p:attrName>
                                        </p:attrNameLst>
                                      </p:cBhvr>
                                      <p:to>
                                        <p:strVal val="visible"/>
                                      </p:to>
                                    </p:set>
                                    <p:animEffect transition="in" filter="fade">
                                      <p:cBhvr>
                                        <p:cTn id="16" dur="500"/>
                                        <p:tgtEl>
                                          <p:spTgt spid="68">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8">
                                            <p:txEl>
                                              <p:pRg st="5" end="5"/>
                                            </p:txEl>
                                          </p:spTgt>
                                        </p:tgtEl>
                                        <p:attrNameLst>
                                          <p:attrName>style.visibility</p:attrName>
                                        </p:attrNameLst>
                                      </p:cBhvr>
                                      <p:to>
                                        <p:strVal val="visible"/>
                                      </p:to>
                                    </p:set>
                                    <p:animEffect transition="in" filter="fade">
                                      <p:cBhvr>
                                        <p:cTn id="19" dur="500"/>
                                        <p:tgtEl>
                                          <p:spTgt spid="6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09802" y="3420533"/>
            <a:ext cx="8856133" cy="1659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9221" name="Rectangle 3"/>
          <p:cNvSpPr>
            <a:spLocks noGrp="1" noChangeArrowheads="1"/>
          </p:cNvSpPr>
          <p:nvPr>
            <p:ph idx="1"/>
          </p:nvPr>
        </p:nvSpPr>
        <p:spPr>
          <a:xfrm>
            <a:off x="245533" y="1354667"/>
            <a:ext cx="8622242" cy="3360209"/>
          </a:xfrm>
        </p:spPr>
        <p:txBody>
          <a:bodyPr>
            <a:noAutofit/>
          </a:bodyPr>
          <a:lstStyle/>
          <a:p>
            <a:pPr>
              <a:buFont typeface="Wingdings" pitchFamily="2" charset="2"/>
              <a:buNone/>
            </a:pPr>
            <a:r>
              <a:rPr lang="en-US" sz="1800" b="1" i="1" dirty="0">
                <a:solidFill>
                  <a:schemeClr val="accent6"/>
                </a:solidFill>
              </a:rPr>
              <a:t>What is it?</a:t>
            </a:r>
          </a:p>
          <a:p>
            <a:pPr marL="0" indent="0">
              <a:buNone/>
            </a:pPr>
            <a:r>
              <a:rPr lang="en-US" dirty="0">
                <a:solidFill>
                  <a:schemeClr val="tx1"/>
                </a:solidFill>
              </a:rPr>
              <a:t>Helps you measure how individual product attributes affect consumer preferences</a:t>
            </a:r>
          </a:p>
          <a:p>
            <a:pPr>
              <a:buFont typeface="Wingdings" pitchFamily="2" charset="2"/>
              <a:buNone/>
            </a:pPr>
            <a:endParaRPr lang="en-US" sz="1800" b="1" i="1" dirty="0">
              <a:solidFill>
                <a:schemeClr val="tx1"/>
              </a:solidFill>
            </a:endParaRPr>
          </a:p>
          <a:p>
            <a:pPr>
              <a:buFont typeface="Wingdings" pitchFamily="2" charset="2"/>
              <a:buNone/>
            </a:pPr>
            <a:r>
              <a:rPr lang="en-US" sz="1800" b="1" i="1" dirty="0">
                <a:solidFill>
                  <a:schemeClr val="accent6"/>
                </a:solidFill>
              </a:rPr>
              <a:t>When is it needed?</a:t>
            </a:r>
          </a:p>
          <a:p>
            <a:pPr marL="0" indent="0">
              <a:buNone/>
            </a:pPr>
            <a:r>
              <a:rPr lang="en-US" dirty="0">
                <a:solidFill>
                  <a:schemeClr val="tx1"/>
                </a:solidFill>
              </a:rPr>
              <a:t>When developing new products, to help determine the most important features and attributes to your customers</a:t>
            </a:r>
          </a:p>
          <a:p>
            <a:pPr>
              <a:buNone/>
            </a:pPr>
            <a:endParaRPr lang="en-US" sz="1800" b="1" i="1" dirty="0">
              <a:solidFill>
                <a:schemeClr val="tx1"/>
              </a:solidFill>
            </a:endParaRPr>
          </a:p>
          <a:p>
            <a:pPr>
              <a:buNone/>
            </a:pPr>
            <a:r>
              <a:rPr lang="en-US" sz="1800" b="1" i="1" dirty="0">
                <a:solidFill>
                  <a:schemeClr val="accent6"/>
                </a:solidFill>
              </a:rPr>
              <a:t>What’s in it?</a:t>
            </a:r>
          </a:p>
          <a:p>
            <a:r>
              <a:rPr lang="en-US" dirty="0" err="1">
                <a:solidFill>
                  <a:schemeClr val="tx1"/>
                </a:solidFill>
              </a:rPr>
              <a:t>Orthoplan</a:t>
            </a:r>
            <a:endParaRPr lang="en-US" dirty="0">
              <a:solidFill>
                <a:schemeClr val="tx1"/>
              </a:solidFill>
            </a:endParaRPr>
          </a:p>
          <a:p>
            <a:r>
              <a:rPr lang="en-US" dirty="0" err="1">
                <a:solidFill>
                  <a:schemeClr val="tx1"/>
                </a:solidFill>
              </a:rPr>
              <a:t>Plancards</a:t>
            </a:r>
            <a:endParaRPr lang="en-US" dirty="0">
              <a:solidFill>
                <a:schemeClr val="tx1"/>
              </a:solidFill>
            </a:endParaRPr>
          </a:p>
          <a:p>
            <a:r>
              <a:rPr lang="en-US" dirty="0">
                <a:solidFill>
                  <a:schemeClr val="tx1"/>
                </a:solidFill>
              </a:rPr>
              <a:t>Conjoint</a:t>
            </a:r>
          </a:p>
          <a:p>
            <a:pPr marL="0" indent="0">
              <a:buNone/>
            </a:pPr>
            <a:endParaRPr lang="en-US" dirty="0">
              <a:solidFill>
                <a:schemeClr val="tx1"/>
              </a:solidFill>
            </a:endParaRPr>
          </a:p>
          <a:p>
            <a:pPr marL="0" indent="0">
              <a:buNone/>
            </a:pPr>
            <a:endParaRPr lang="en-US" dirty="0">
              <a:solidFill>
                <a:schemeClr val="tx1"/>
              </a:solidFill>
            </a:endParaRPr>
          </a:p>
        </p:txBody>
      </p:sp>
      <p:sp>
        <p:nvSpPr>
          <p:cNvPr id="2" name="Rectangle 1"/>
          <p:cNvSpPr/>
          <p:nvPr/>
        </p:nvSpPr>
        <p:spPr>
          <a:xfrm>
            <a:off x="1619250" y="6249761"/>
            <a:ext cx="6096000"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3"/>
              </a:rPr>
              <a:t>https://www.youtube.com/watch?v=PjWQIrv7Jpc</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a:solidFill>
                  <a:schemeClr val="accent6"/>
                </a:solidFill>
              </a:rPr>
              <a:t>Conjoint</a:t>
            </a:r>
          </a:p>
        </p:txBody>
      </p:sp>
    </p:spTree>
    <p:extLst>
      <p:ext uri="{BB962C8B-B14F-4D97-AF65-F5344CB8AC3E}">
        <p14:creationId xmlns:p14="http://schemas.microsoft.com/office/powerpoint/2010/main" val="789726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09802" y="3344334"/>
            <a:ext cx="8856133" cy="222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43013" name="Rectangle 3"/>
          <p:cNvSpPr>
            <a:spLocks noGrp="1" noChangeArrowheads="1"/>
          </p:cNvSpPr>
          <p:nvPr>
            <p:ph idx="1"/>
          </p:nvPr>
        </p:nvSpPr>
        <p:spPr>
          <a:xfrm>
            <a:off x="266699" y="1371601"/>
            <a:ext cx="8748714" cy="4419600"/>
          </a:xfrm>
        </p:spPr>
        <p:txBody>
          <a:bodyPr>
            <a:noAutofit/>
          </a:bodyPr>
          <a:lstStyle/>
          <a:p>
            <a:pPr>
              <a:buFont typeface="Wingdings" pitchFamily="2" charset="2"/>
              <a:buNone/>
            </a:pPr>
            <a:r>
              <a:rPr lang="en-US" sz="1800" b="1" i="1" dirty="0">
                <a:solidFill>
                  <a:schemeClr val="accent6"/>
                </a:solidFill>
              </a:rPr>
              <a:t>What is it?</a:t>
            </a:r>
          </a:p>
          <a:p>
            <a:pPr marL="0" indent="0">
              <a:buNone/>
            </a:pPr>
            <a:r>
              <a:rPr lang="en-US" dirty="0">
                <a:solidFill>
                  <a:schemeClr val="tx1"/>
                </a:solidFill>
              </a:rPr>
              <a:t>A resource when data is limited and collecting more is not an option</a:t>
            </a:r>
          </a:p>
          <a:p>
            <a:pPr>
              <a:buFont typeface="Wingdings" pitchFamily="2" charset="2"/>
              <a:buNone/>
            </a:pPr>
            <a:endParaRPr lang="en-US" sz="1800" i="1" dirty="0">
              <a:solidFill>
                <a:schemeClr val="tx1"/>
              </a:solidFill>
            </a:endParaRPr>
          </a:p>
          <a:p>
            <a:pPr>
              <a:buFont typeface="Wingdings" pitchFamily="2" charset="2"/>
              <a:buNone/>
            </a:pPr>
            <a:r>
              <a:rPr lang="en-US" sz="1800" b="1" i="1" dirty="0">
                <a:solidFill>
                  <a:schemeClr val="accent6"/>
                </a:solidFill>
              </a:rPr>
              <a:t>When is it needed?</a:t>
            </a:r>
          </a:p>
          <a:p>
            <a:pPr marL="0" indent="0">
              <a:buNone/>
            </a:pPr>
            <a:r>
              <a:rPr lang="en-US" dirty="0">
                <a:solidFill>
                  <a:schemeClr val="tx1"/>
                </a:solidFill>
              </a:rPr>
              <a:t>When investigating relationships among categorical variables or using nonparametric analysis techniques, and have a limited amount of data</a:t>
            </a:r>
          </a:p>
          <a:p>
            <a:pPr>
              <a:buNone/>
            </a:pPr>
            <a:endParaRPr lang="en-US" sz="1800" i="1" dirty="0">
              <a:solidFill>
                <a:schemeClr val="tx1"/>
              </a:solidFill>
            </a:endParaRPr>
          </a:p>
          <a:p>
            <a:pPr>
              <a:buNone/>
            </a:pPr>
            <a:r>
              <a:rPr lang="en-US" sz="1800" b="1" i="1" dirty="0">
                <a:solidFill>
                  <a:schemeClr val="accent6"/>
                </a:solidFill>
              </a:rPr>
              <a:t>What’s in it?</a:t>
            </a:r>
          </a:p>
          <a:p>
            <a:r>
              <a:rPr lang="en-US" dirty="0">
                <a:solidFill>
                  <a:schemeClr val="tx1"/>
                </a:solidFill>
              </a:rPr>
              <a:t>Over 30 exact testing methods for nonparametric and categorical data problems:</a:t>
            </a:r>
          </a:p>
          <a:p>
            <a:pPr lvl="1"/>
            <a:r>
              <a:rPr lang="en-US" dirty="0">
                <a:solidFill>
                  <a:schemeClr val="tx1"/>
                </a:solidFill>
              </a:rPr>
              <a:t>One-sample, two-sample and K-sample tests</a:t>
            </a:r>
          </a:p>
          <a:p>
            <a:pPr lvl="1"/>
            <a:r>
              <a:rPr lang="en-US" dirty="0">
                <a:solidFill>
                  <a:schemeClr val="tx1"/>
                </a:solidFill>
              </a:rPr>
              <a:t>Independent or related samples</a:t>
            </a:r>
          </a:p>
          <a:p>
            <a:pPr lvl="1"/>
            <a:r>
              <a:rPr lang="en-US" dirty="0">
                <a:solidFill>
                  <a:schemeClr val="tx1"/>
                </a:solidFill>
              </a:rPr>
              <a:t>Goodness-of-fit tests, tests of independence in crosstabulations and on measures of association</a:t>
            </a:r>
          </a:p>
          <a:p>
            <a:endParaRPr lang="en-US" dirty="0">
              <a:solidFill>
                <a:schemeClr val="tx1"/>
              </a:solidFill>
            </a:endParaRPr>
          </a:p>
        </p:txBody>
      </p:sp>
      <p:sp>
        <p:nvSpPr>
          <p:cNvPr id="2" name="Rectangle 1"/>
          <p:cNvSpPr/>
          <p:nvPr/>
        </p:nvSpPr>
        <p:spPr>
          <a:xfrm>
            <a:off x="1343025" y="6308725"/>
            <a:ext cx="8267700"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3"/>
              </a:rPr>
              <a:t>https://www.youtube.com/watch?v=_hPhI8pofT0</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a:solidFill>
                  <a:schemeClr val="accent6"/>
                </a:solidFill>
              </a:rPr>
              <a:t>Exact Tests</a:t>
            </a:r>
          </a:p>
        </p:txBody>
      </p:sp>
    </p:spTree>
    <p:extLst>
      <p:ext uri="{BB962C8B-B14F-4D97-AF65-F5344CB8AC3E}">
        <p14:creationId xmlns:p14="http://schemas.microsoft.com/office/powerpoint/2010/main" val="3903284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09802" y="4338728"/>
            <a:ext cx="8856133" cy="1257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55301" name="Rectangle 3"/>
          <p:cNvSpPr>
            <a:spLocks noGrp="1" noChangeArrowheads="1"/>
          </p:cNvSpPr>
          <p:nvPr>
            <p:ph idx="1"/>
          </p:nvPr>
        </p:nvSpPr>
        <p:spPr>
          <a:xfrm>
            <a:off x="276225" y="1303867"/>
            <a:ext cx="4429126" cy="4566708"/>
          </a:xfrm>
        </p:spPr>
        <p:txBody>
          <a:bodyPr>
            <a:normAutofit/>
          </a:bodyPr>
          <a:lstStyle/>
          <a:p>
            <a:pPr>
              <a:lnSpc>
                <a:spcPct val="110000"/>
              </a:lnSpc>
              <a:buFont typeface="Wingdings" pitchFamily="2" charset="2"/>
              <a:buNone/>
            </a:pPr>
            <a:r>
              <a:rPr lang="en-US" sz="1800" b="1" i="1" dirty="0">
                <a:solidFill>
                  <a:schemeClr val="accent6"/>
                </a:solidFill>
              </a:rPr>
              <a:t>What is it?</a:t>
            </a:r>
          </a:p>
          <a:p>
            <a:pPr marL="0" indent="0">
              <a:lnSpc>
                <a:spcPct val="110000"/>
              </a:lnSpc>
              <a:buNone/>
            </a:pPr>
            <a:r>
              <a:rPr lang="en-US" dirty="0">
                <a:solidFill>
                  <a:schemeClr val="tx1"/>
                </a:solidFill>
              </a:rPr>
              <a:t>Helps you m</a:t>
            </a:r>
            <a:r>
              <a:rPr lang="en-US" dirty="0"/>
              <a:t>odel complex relationships between inputs and outputs </a:t>
            </a:r>
          </a:p>
          <a:p>
            <a:pPr>
              <a:lnSpc>
                <a:spcPct val="110000"/>
              </a:lnSpc>
              <a:buFont typeface="Wingdings" pitchFamily="2" charset="2"/>
              <a:buNone/>
            </a:pPr>
            <a:endParaRPr lang="en-US" sz="1800" b="1" i="1" dirty="0">
              <a:solidFill>
                <a:schemeClr val="accent6"/>
              </a:solidFill>
            </a:endParaRPr>
          </a:p>
          <a:p>
            <a:pPr>
              <a:lnSpc>
                <a:spcPct val="110000"/>
              </a:lnSpc>
              <a:buFont typeface="Wingdings" pitchFamily="2" charset="2"/>
              <a:buNone/>
            </a:pPr>
            <a:r>
              <a:rPr lang="en-US" sz="1800" b="1" i="1" dirty="0">
                <a:solidFill>
                  <a:schemeClr val="accent6"/>
                </a:solidFill>
              </a:rPr>
              <a:t>When is it needed?</a:t>
            </a:r>
          </a:p>
          <a:p>
            <a:pPr>
              <a:lnSpc>
                <a:spcPct val="110000"/>
              </a:lnSpc>
            </a:pPr>
            <a:r>
              <a:rPr lang="en-US" dirty="0">
                <a:solidFill>
                  <a:schemeClr val="tx1"/>
                </a:solidFill>
              </a:rPr>
              <a:t>When working with data that has complicated, non-linear relationships</a:t>
            </a:r>
          </a:p>
          <a:p>
            <a:pPr>
              <a:lnSpc>
                <a:spcPct val="110000"/>
              </a:lnSpc>
            </a:pPr>
            <a:r>
              <a:rPr lang="en-US" dirty="0">
                <a:solidFill>
                  <a:schemeClr val="tx1"/>
                </a:solidFill>
              </a:rPr>
              <a:t>Discover relationships that classical statistical techniques might not find</a:t>
            </a:r>
          </a:p>
          <a:p>
            <a:pPr>
              <a:lnSpc>
                <a:spcPct val="110000"/>
              </a:lnSpc>
              <a:buNone/>
            </a:pPr>
            <a:endParaRPr lang="en-US" sz="1800" b="1" i="1" dirty="0">
              <a:solidFill>
                <a:schemeClr val="accent6"/>
              </a:solidFill>
            </a:endParaRPr>
          </a:p>
          <a:p>
            <a:pPr>
              <a:lnSpc>
                <a:spcPct val="110000"/>
              </a:lnSpc>
              <a:buNone/>
            </a:pPr>
            <a:r>
              <a:rPr lang="en-US" sz="1800" b="1" i="1" dirty="0">
                <a:solidFill>
                  <a:schemeClr val="accent6"/>
                </a:solidFill>
              </a:rPr>
              <a:t>What’s in it?</a:t>
            </a:r>
          </a:p>
          <a:p>
            <a:pPr>
              <a:lnSpc>
                <a:spcPct val="110000"/>
              </a:lnSpc>
            </a:pPr>
            <a:r>
              <a:rPr lang="en-US" dirty="0">
                <a:solidFill>
                  <a:schemeClr val="tx1"/>
                </a:solidFill>
              </a:rPr>
              <a:t>Multilayer </a:t>
            </a:r>
            <a:r>
              <a:rPr lang="en-US" dirty="0" err="1">
                <a:solidFill>
                  <a:schemeClr val="tx1"/>
                </a:solidFill>
              </a:rPr>
              <a:t>Perceptron</a:t>
            </a:r>
            <a:endParaRPr lang="en-US" dirty="0">
              <a:solidFill>
                <a:schemeClr val="tx1"/>
              </a:solidFill>
            </a:endParaRPr>
          </a:p>
          <a:p>
            <a:pPr>
              <a:lnSpc>
                <a:spcPct val="110000"/>
              </a:lnSpc>
            </a:pPr>
            <a:r>
              <a:rPr lang="en-US" dirty="0">
                <a:solidFill>
                  <a:schemeClr val="tx1"/>
                </a:solidFill>
              </a:rPr>
              <a:t>Radial Basis Function</a:t>
            </a:r>
          </a:p>
          <a:p>
            <a:pPr>
              <a:lnSpc>
                <a:spcPct val="110000"/>
              </a:lnSpc>
              <a:buNone/>
            </a:pPr>
            <a:endParaRPr lang="en-US" dirty="0">
              <a:solidFill>
                <a:schemeClr val="tx1"/>
              </a:solidFill>
            </a:endParaRPr>
          </a:p>
          <a:p>
            <a:pPr>
              <a:lnSpc>
                <a:spcPct val="110000"/>
              </a:lnSpc>
            </a:pPr>
            <a:endParaRPr lang="en-US" dirty="0">
              <a:solidFill>
                <a:schemeClr val="tx1"/>
              </a:solidFill>
            </a:endParaRPr>
          </a:p>
        </p:txBody>
      </p:sp>
      <p:pic>
        <p:nvPicPr>
          <p:cNvPr id="7" name="Picture 8"/>
          <p:cNvPicPr>
            <a:picLocks noChangeAspect="1" noChangeArrowheads="1"/>
          </p:cNvPicPr>
          <p:nvPr/>
        </p:nvPicPr>
        <p:blipFill>
          <a:blip r:embed="rId3" cstate="print"/>
          <a:srcRect/>
          <a:stretch>
            <a:fillRect/>
          </a:stretch>
        </p:blipFill>
        <p:spPr bwMode="ltGray">
          <a:xfrm>
            <a:off x="5221249" y="1191683"/>
            <a:ext cx="3744686" cy="2998336"/>
          </a:xfrm>
          <a:prstGeom prst="rect">
            <a:avLst/>
          </a:prstGeom>
          <a:noFill/>
        </p:spPr>
      </p:pic>
      <p:sp>
        <p:nvSpPr>
          <p:cNvPr id="2" name="Rectangle 1"/>
          <p:cNvSpPr/>
          <p:nvPr/>
        </p:nvSpPr>
        <p:spPr>
          <a:xfrm>
            <a:off x="1543050" y="6396051"/>
            <a:ext cx="6877050"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4"/>
              </a:rPr>
              <a:t>https://www.youtube.com/watch?v=RU4OzHXF4KQ</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a:solidFill>
                  <a:schemeClr val="accent6"/>
                </a:solidFill>
              </a:rPr>
              <a:t>Neural Networks</a:t>
            </a:r>
          </a:p>
        </p:txBody>
      </p:sp>
    </p:spTree>
    <p:extLst>
      <p:ext uri="{BB962C8B-B14F-4D97-AF65-F5344CB8AC3E}">
        <p14:creationId xmlns:p14="http://schemas.microsoft.com/office/powerpoint/2010/main" val="4203955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09802" y="3393229"/>
            <a:ext cx="5852849" cy="26127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74757" name="Rectangle 3"/>
          <p:cNvSpPr>
            <a:spLocks noGrp="1" noChangeArrowheads="1"/>
          </p:cNvSpPr>
          <p:nvPr>
            <p:ph idx="1"/>
          </p:nvPr>
        </p:nvSpPr>
        <p:spPr>
          <a:xfrm>
            <a:off x="257175" y="1312333"/>
            <a:ext cx="5705476" cy="4634442"/>
          </a:xfrm>
        </p:spPr>
        <p:txBody>
          <a:bodyPr>
            <a:normAutofit/>
          </a:bodyPr>
          <a:lstStyle/>
          <a:p>
            <a:pPr>
              <a:buFont typeface="Wingdings" pitchFamily="2" charset="2"/>
              <a:buNone/>
            </a:pPr>
            <a:r>
              <a:rPr lang="en-US" sz="1800" b="1" i="1" dirty="0">
                <a:solidFill>
                  <a:schemeClr val="accent6"/>
                </a:solidFill>
              </a:rPr>
              <a:t>What is it?</a:t>
            </a:r>
          </a:p>
          <a:p>
            <a:pPr>
              <a:buNone/>
            </a:pPr>
            <a:r>
              <a:rPr lang="en-US" dirty="0"/>
              <a:t>Enables you to maximize the ROI of your marketing budget </a:t>
            </a:r>
          </a:p>
          <a:p>
            <a:pPr>
              <a:buNone/>
            </a:pPr>
            <a:endParaRPr lang="en-US" sz="1800" dirty="0"/>
          </a:p>
          <a:p>
            <a:pPr>
              <a:buFont typeface="Wingdings" pitchFamily="2" charset="2"/>
              <a:buNone/>
            </a:pPr>
            <a:r>
              <a:rPr lang="en-US" sz="1800" b="1" i="1" dirty="0">
                <a:solidFill>
                  <a:schemeClr val="accent6"/>
                </a:solidFill>
              </a:rPr>
              <a:t>When is it needed?</a:t>
            </a:r>
          </a:p>
          <a:p>
            <a:pPr marL="0" indent="0">
              <a:buNone/>
            </a:pPr>
            <a:r>
              <a:rPr lang="en-US" dirty="0">
                <a:solidFill>
                  <a:schemeClr val="tx1"/>
                </a:solidFill>
              </a:rPr>
              <a:t>When less technical users need to make</a:t>
            </a:r>
            <a:r>
              <a:rPr lang="en-US" dirty="0"/>
              <a:t> marketing programs as effective as possible</a:t>
            </a:r>
          </a:p>
          <a:p>
            <a:pPr>
              <a:buNone/>
            </a:pPr>
            <a:endParaRPr lang="en-US" sz="1800" dirty="0"/>
          </a:p>
          <a:p>
            <a:pPr>
              <a:lnSpc>
                <a:spcPct val="90000"/>
              </a:lnSpc>
              <a:buNone/>
            </a:pPr>
            <a:r>
              <a:rPr lang="en-US" sz="1800" b="1" i="1" dirty="0">
                <a:solidFill>
                  <a:schemeClr val="accent6"/>
                </a:solidFill>
              </a:rPr>
              <a:t>What’s in it?</a:t>
            </a:r>
          </a:p>
          <a:p>
            <a:pPr>
              <a:lnSpc>
                <a:spcPct val="90000"/>
              </a:lnSpc>
            </a:pPr>
            <a:r>
              <a:rPr lang="en-US" dirty="0"/>
              <a:t>RFM analysis based on: Transactional data and Customer data</a:t>
            </a:r>
          </a:p>
          <a:p>
            <a:pPr>
              <a:lnSpc>
                <a:spcPct val="90000"/>
              </a:lnSpc>
            </a:pPr>
            <a:r>
              <a:rPr lang="en-US" dirty="0"/>
              <a:t>Propensity to Purchase to determine who is most likely to respond</a:t>
            </a:r>
          </a:p>
          <a:p>
            <a:pPr>
              <a:lnSpc>
                <a:spcPct val="90000"/>
              </a:lnSpc>
            </a:pPr>
            <a:r>
              <a:rPr lang="en-US" dirty="0"/>
              <a:t>Generate profiles of contacts</a:t>
            </a:r>
          </a:p>
          <a:p>
            <a:pPr>
              <a:lnSpc>
                <a:spcPct val="90000"/>
              </a:lnSpc>
            </a:pPr>
            <a:r>
              <a:rPr lang="en-US" dirty="0"/>
              <a:t>Control Package Test to see which offer works best</a:t>
            </a:r>
          </a:p>
          <a:p>
            <a:pPr>
              <a:lnSpc>
                <a:spcPct val="90000"/>
              </a:lnSpc>
            </a:pPr>
            <a:r>
              <a:rPr lang="en-US" dirty="0"/>
              <a:t>Cluster Analysis for segmenting customers</a:t>
            </a:r>
          </a:p>
          <a:p>
            <a:pPr>
              <a:lnSpc>
                <a:spcPct val="90000"/>
              </a:lnSpc>
            </a:pPr>
            <a:r>
              <a:rPr lang="en-US" dirty="0"/>
              <a:t>Postal Code Response to identify top postal codes</a:t>
            </a:r>
          </a:p>
          <a:p>
            <a:endParaRPr lang="en-US" dirty="0"/>
          </a:p>
        </p:txBody>
      </p:sp>
      <p:pic>
        <p:nvPicPr>
          <p:cNvPr id="2" name="Picture 1"/>
          <p:cNvPicPr>
            <a:picLocks noChangeAspect="1"/>
          </p:cNvPicPr>
          <p:nvPr/>
        </p:nvPicPr>
        <p:blipFill>
          <a:blip r:embed="rId3"/>
          <a:stretch>
            <a:fillRect/>
          </a:stretch>
        </p:blipFill>
        <p:spPr>
          <a:xfrm>
            <a:off x="6105525" y="1657775"/>
            <a:ext cx="2705100" cy="3115943"/>
          </a:xfrm>
          <a:prstGeom prst="rect">
            <a:avLst/>
          </a:prstGeom>
        </p:spPr>
      </p:pic>
      <p:sp>
        <p:nvSpPr>
          <p:cNvPr id="3" name="Rectangle 2"/>
          <p:cNvSpPr/>
          <p:nvPr/>
        </p:nvSpPr>
        <p:spPr>
          <a:xfrm>
            <a:off x="1333499" y="6346825"/>
            <a:ext cx="7077075"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4"/>
              </a:rPr>
              <a:t>https://www.youtube.com/watch?v=amXiDf6kn3s</a:t>
            </a:r>
            <a:r>
              <a:rPr lang="fr-FR" sz="1800" dirty="0">
                <a:solidFill>
                  <a:srgbClr val="000000"/>
                </a:solidFill>
                <a:latin typeface="Arial" charset="0"/>
                <a:cs typeface="+mn-cs"/>
              </a:rPr>
              <a:t> </a:t>
            </a:r>
          </a:p>
        </p:txBody>
      </p:sp>
      <p:sp>
        <p:nvSpPr>
          <p:cNvPr id="4" name="Title 3"/>
          <p:cNvSpPr>
            <a:spLocks noGrp="1"/>
          </p:cNvSpPr>
          <p:nvPr>
            <p:ph type="title"/>
          </p:nvPr>
        </p:nvSpPr>
        <p:spPr/>
        <p:txBody>
          <a:bodyPr/>
          <a:lstStyle/>
          <a:p>
            <a:r>
              <a:rPr lang="fr-FR" dirty="0"/>
              <a:t>IBM® SPSS® Statistics </a:t>
            </a:r>
            <a:r>
              <a:rPr lang="fr-FR" dirty="0">
                <a:solidFill>
                  <a:schemeClr val="accent6"/>
                </a:solidFill>
              </a:rPr>
              <a:t>Direct Marketing</a:t>
            </a:r>
          </a:p>
        </p:txBody>
      </p:sp>
    </p:spTree>
    <p:extLst>
      <p:ext uri="{BB962C8B-B14F-4D97-AF65-F5344CB8AC3E}">
        <p14:creationId xmlns:p14="http://schemas.microsoft.com/office/powerpoint/2010/main" val="3728565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60867" y="3699933"/>
            <a:ext cx="8856133" cy="2463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13317" name="Rectangle 3"/>
          <p:cNvSpPr>
            <a:spLocks noGrp="1" noChangeArrowheads="1"/>
          </p:cNvSpPr>
          <p:nvPr>
            <p:ph idx="1"/>
          </p:nvPr>
        </p:nvSpPr>
        <p:spPr>
          <a:xfrm>
            <a:off x="257175" y="1337733"/>
            <a:ext cx="8610601" cy="4672542"/>
          </a:xfrm>
        </p:spPr>
        <p:txBody>
          <a:bodyPr>
            <a:noAutofit/>
          </a:bodyPr>
          <a:lstStyle/>
          <a:p>
            <a:pPr>
              <a:buFont typeface="Wingdings" pitchFamily="2" charset="2"/>
              <a:buNone/>
            </a:pPr>
            <a:r>
              <a:rPr lang="en-US" sz="1800" b="1" i="1" dirty="0">
                <a:solidFill>
                  <a:schemeClr val="accent6"/>
                </a:solidFill>
              </a:rPr>
              <a:t>What is it?</a:t>
            </a:r>
          </a:p>
          <a:p>
            <a:pPr marL="0" indent="0">
              <a:buNone/>
            </a:pPr>
            <a:r>
              <a:rPr lang="en-US" dirty="0">
                <a:solidFill>
                  <a:schemeClr val="tx1"/>
                </a:solidFill>
              </a:rPr>
              <a:t>Helps you achieve more precise analytical results when working with large-scale surveys or complex sample designs</a:t>
            </a:r>
          </a:p>
          <a:p>
            <a:pPr>
              <a:buFont typeface="Wingdings" pitchFamily="2" charset="2"/>
              <a:buNone/>
            </a:pPr>
            <a:endParaRPr lang="en-US" sz="1800" b="1" i="1" dirty="0">
              <a:solidFill>
                <a:schemeClr val="tx1"/>
              </a:solidFill>
            </a:endParaRPr>
          </a:p>
          <a:p>
            <a:pPr>
              <a:buFont typeface="Wingdings" pitchFamily="2" charset="2"/>
              <a:buNone/>
            </a:pPr>
            <a:r>
              <a:rPr lang="en-US" sz="1800" b="1" i="1" dirty="0">
                <a:solidFill>
                  <a:schemeClr val="accent6"/>
                </a:solidFill>
              </a:rPr>
              <a:t>When is it needed?</a:t>
            </a:r>
          </a:p>
          <a:p>
            <a:pPr marL="0" indent="0">
              <a:buNone/>
            </a:pPr>
            <a:r>
              <a:rPr lang="en-US" dirty="0">
                <a:solidFill>
                  <a:schemeClr val="tx1"/>
                </a:solidFill>
              </a:rPr>
              <a:t>When working with data not arising from simple random sampling, for example, in survey and market research, social sciences and public opinion research</a:t>
            </a:r>
          </a:p>
          <a:p>
            <a:pPr>
              <a:buNone/>
            </a:pPr>
            <a:endParaRPr lang="en-US" sz="1800" b="1" i="1" dirty="0">
              <a:solidFill>
                <a:schemeClr val="tx1"/>
              </a:solidFill>
            </a:endParaRPr>
          </a:p>
          <a:p>
            <a:pPr>
              <a:buNone/>
            </a:pPr>
            <a:r>
              <a:rPr lang="en-US" sz="1800" b="1" i="1" dirty="0">
                <a:solidFill>
                  <a:schemeClr val="accent6"/>
                </a:solidFill>
              </a:rPr>
              <a:t>What’s in it?</a:t>
            </a:r>
          </a:p>
          <a:p>
            <a:r>
              <a:rPr lang="en-US" dirty="0">
                <a:solidFill>
                  <a:schemeClr val="tx1"/>
                </a:solidFill>
              </a:rPr>
              <a:t>Complex Samples Plan</a:t>
            </a:r>
          </a:p>
          <a:p>
            <a:r>
              <a:rPr lang="en-US" dirty="0">
                <a:solidFill>
                  <a:schemeClr val="tx1"/>
                </a:solidFill>
              </a:rPr>
              <a:t>Complex Samples Selection procedure</a:t>
            </a:r>
          </a:p>
          <a:p>
            <a:r>
              <a:rPr lang="en-US" dirty="0">
                <a:solidFill>
                  <a:schemeClr val="tx1"/>
                </a:solidFill>
              </a:rPr>
              <a:t>Complex Samples Descriptives</a:t>
            </a:r>
          </a:p>
          <a:p>
            <a:r>
              <a:rPr lang="en-US" dirty="0">
                <a:solidFill>
                  <a:schemeClr val="tx1"/>
                </a:solidFill>
              </a:rPr>
              <a:t>Complex Samples Tabulate</a:t>
            </a:r>
          </a:p>
          <a:p>
            <a:r>
              <a:rPr lang="en-US" dirty="0">
                <a:solidFill>
                  <a:schemeClr val="tx1"/>
                </a:solidFill>
              </a:rPr>
              <a:t>Complex Samples Logistic Regression</a:t>
            </a:r>
          </a:p>
          <a:p>
            <a:r>
              <a:rPr lang="en-US" dirty="0">
                <a:solidFill>
                  <a:schemeClr val="tx1"/>
                </a:solidFill>
              </a:rPr>
              <a:t>Complex Samples General Linear Models</a:t>
            </a:r>
          </a:p>
          <a:p>
            <a:r>
              <a:rPr lang="en-US" dirty="0">
                <a:solidFill>
                  <a:schemeClr val="tx1"/>
                </a:solidFill>
              </a:rPr>
              <a:t>Complex Samples Cox Regression</a:t>
            </a:r>
          </a:p>
          <a:p>
            <a:pPr marL="0" indent="0">
              <a:buNone/>
            </a:pPr>
            <a:endParaRPr lang="en-US" sz="2700" dirty="0">
              <a:solidFill>
                <a:schemeClr val="tx1"/>
              </a:solidFill>
            </a:endParaRPr>
          </a:p>
        </p:txBody>
      </p:sp>
      <p:sp>
        <p:nvSpPr>
          <p:cNvPr id="2" name="Rectangle 1"/>
          <p:cNvSpPr/>
          <p:nvPr/>
        </p:nvSpPr>
        <p:spPr>
          <a:xfrm>
            <a:off x="1333500" y="6316444"/>
            <a:ext cx="6457950" cy="369332"/>
          </a:xfrm>
          <a:prstGeom prst="rect">
            <a:avLst/>
          </a:prstGeom>
        </p:spPr>
        <p:txBody>
          <a:bodyPr wrap="square">
            <a:spAutoFit/>
          </a:bodyPr>
          <a:lstStyle/>
          <a:p>
            <a:pPr eaLnBrk="1" hangingPunct="1"/>
            <a:r>
              <a:rPr lang="fr-FR" sz="1800" dirty="0">
                <a:solidFill>
                  <a:srgbClr val="000000"/>
                </a:solidFill>
                <a:latin typeface="Arial" charset="0"/>
                <a:cs typeface="+mn-cs"/>
                <a:hlinkClick r:id="rId3"/>
              </a:rPr>
              <a:t>https://www.youtube.com/watch?v=_APhWVIBh3s</a:t>
            </a:r>
            <a:r>
              <a:rPr lang="fr-FR" sz="1800" dirty="0">
                <a:solidFill>
                  <a:srgbClr val="000000"/>
                </a:solidFill>
                <a:latin typeface="Arial" charset="0"/>
                <a:cs typeface="+mn-cs"/>
              </a:rPr>
              <a:t> </a:t>
            </a:r>
          </a:p>
        </p:txBody>
      </p:sp>
      <p:sp>
        <p:nvSpPr>
          <p:cNvPr id="3" name="Title 2"/>
          <p:cNvSpPr>
            <a:spLocks noGrp="1"/>
          </p:cNvSpPr>
          <p:nvPr>
            <p:ph type="title"/>
          </p:nvPr>
        </p:nvSpPr>
        <p:spPr/>
        <p:txBody>
          <a:bodyPr/>
          <a:lstStyle/>
          <a:p>
            <a:r>
              <a:rPr lang="fr-FR" dirty="0"/>
              <a:t>IBM® SPSS® Statistics </a:t>
            </a:r>
            <a:r>
              <a:rPr lang="fr-FR" dirty="0" err="1">
                <a:solidFill>
                  <a:schemeClr val="accent6"/>
                </a:solidFill>
              </a:rPr>
              <a:t>Complex</a:t>
            </a:r>
            <a:r>
              <a:rPr lang="fr-FR" dirty="0">
                <a:solidFill>
                  <a:schemeClr val="accent6"/>
                </a:solidFill>
              </a:rPr>
              <a:t> </a:t>
            </a:r>
            <a:r>
              <a:rPr lang="fr-FR" dirty="0" err="1">
                <a:solidFill>
                  <a:schemeClr val="accent6"/>
                </a:solidFill>
              </a:rPr>
              <a:t>Samples</a:t>
            </a:r>
            <a:endParaRPr lang="fr-FR" dirty="0">
              <a:solidFill>
                <a:schemeClr val="accent6"/>
              </a:solidFill>
            </a:endParaRPr>
          </a:p>
        </p:txBody>
      </p:sp>
    </p:spTree>
    <p:extLst>
      <p:ext uri="{BB962C8B-B14F-4D97-AF65-F5344CB8AC3E}">
        <p14:creationId xmlns:p14="http://schemas.microsoft.com/office/powerpoint/2010/main" val="817352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09802" y="3124927"/>
            <a:ext cx="6257131" cy="222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fr-FR" sz="1800">
              <a:solidFill>
                <a:srgbClr val="FFFFFF"/>
              </a:solidFill>
            </a:endParaRPr>
          </a:p>
        </p:txBody>
      </p:sp>
      <p:sp>
        <p:nvSpPr>
          <p:cNvPr id="74757" name="Rectangle 3"/>
          <p:cNvSpPr>
            <a:spLocks noGrp="1" noChangeArrowheads="1"/>
          </p:cNvSpPr>
          <p:nvPr>
            <p:ph idx="1"/>
          </p:nvPr>
        </p:nvSpPr>
        <p:spPr>
          <a:xfrm>
            <a:off x="296333" y="1308952"/>
            <a:ext cx="8619067" cy="4637823"/>
          </a:xfrm>
        </p:spPr>
        <p:txBody>
          <a:bodyPr>
            <a:normAutofit/>
          </a:bodyPr>
          <a:lstStyle/>
          <a:p>
            <a:pPr>
              <a:buFont typeface="Wingdings" pitchFamily="2" charset="2"/>
              <a:buNone/>
            </a:pPr>
            <a:r>
              <a:rPr lang="en-US" sz="1800" b="1" i="1" dirty="0">
                <a:solidFill>
                  <a:schemeClr val="accent6"/>
                </a:solidFill>
              </a:rPr>
              <a:t>What is it?</a:t>
            </a:r>
          </a:p>
          <a:p>
            <a:pPr marL="0" indent="0">
              <a:buNone/>
            </a:pPr>
            <a:r>
              <a:rPr lang="en-US" dirty="0"/>
              <a:t>Create compelling templates that can be used in several IBM SPSS software products</a:t>
            </a:r>
          </a:p>
          <a:p>
            <a:pPr>
              <a:buFont typeface="Wingdings" pitchFamily="2" charset="2"/>
              <a:buNone/>
            </a:pPr>
            <a:endParaRPr lang="en-US" sz="1800" i="1" dirty="0">
              <a:solidFill>
                <a:schemeClr val="tx1"/>
              </a:solidFill>
            </a:endParaRPr>
          </a:p>
          <a:p>
            <a:pPr>
              <a:buFont typeface="Wingdings" pitchFamily="2" charset="2"/>
              <a:buNone/>
            </a:pPr>
            <a:r>
              <a:rPr lang="en-US" sz="1800" b="1" i="1" dirty="0">
                <a:solidFill>
                  <a:schemeClr val="accent6"/>
                </a:solidFill>
              </a:rPr>
              <a:t>When is it needed?</a:t>
            </a:r>
          </a:p>
          <a:p>
            <a:pPr marL="0" indent="0">
              <a:lnSpc>
                <a:spcPct val="110000"/>
              </a:lnSpc>
              <a:buNone/>
            </a:pPr>
            <a:r>
              <a:rPr lang="en-US" dirty="0"/>
              <a:t>Enabling all users to present results in clear and compelling ways</a:t>
            </a:r>
          </a:p>
          <a:p>
            <a:pPr marL="0" indent="0">
              <a:lnSpc>
                <a:spcPct val="110000"/>
              </a:lnSpc>
              <a:buNone/>
            </a:pPr>
            <a:endParaRPr lang="en-US" sz="1800" dirty="0"/>
          </a:p>
          <a:p>
            <a:pPr>
              <a:buFont typeface="Wingdings" pitchFamily="2" charset="2"/>
              <a:buNone/>
            </a:pPr>
            <a:r>
              <a:rPr lang="en-US" sz="1800" b="1" i="1" dirty="0">
                <a:solidFill>
                  <a:schemeClr val="accent6"/>
                </a:solidFill>
              </a:rPr>
              <a:t>What’s in it?</a:t>
            </a:r>
          </a:p>
          <a:p>
            <a:r>
              <a:rPr lang="en-US" dirty="0"/>
              <a:t>“Drag-and-drop" graph creation</a:t>
            </a:r>
          </a:p>
          <a:p>
            <a:r>
              <a:rPr lang="en-US" dirty="0"/>
              <a:t>Built-in templates</a:t>
            </a:r>
            <a:endParaRPr lang="en-US" dirty="0">
              <a:solidFill>
                <a:schemeClr val="tx1"/>
              </a:solidFill>
            </a:endParaRPr>
          </a:p>
          <a:p>
            <a:r>
              <a:rPr lang="en-US" dirty="0"/>
              <a:t>Use style sheets and graph templates </a:t>
            </a:r>
          </a:p>
          <a:p>
            <a:pPr marL="0" indent="0">
              <a:buNone/>
            </a:pPr>
            <a:r>
              <a:rPr lang="en-US" dirty="0"/>
              <a:t>   tailored to your organization</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5779" y="4705811"/>
            <a:ext cx="2271995" cy="1696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8155" y="2791175"/>
            <a:ext cx="2367245" cy="1643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a:t>IBM® SPSS® </a:t>
            </a:r>
            <a:r>
              <a:rPr lang="fr-FR" dirty="0" err="1">
                <a:solidFill>
                  <a:schemeClr val="accent6"/>
                </a:solidFill>
              </a:rPr>
              <a:t>Viz</a:t>
            </a:r>
            <a:r>
              <a:rPr lang="fr-FR" dirty="0">
                <a:solidFill>
                  <a:schemeClr val="accent6"/>
                </a:solidFill>
              </a:rPr>
              <a:t> Designer</a:t>
            </a:r>
          </a:p>
        </p:txBody>
      </p:sp>
    </p:spTree>
    <p:extLst>
      <p:ext uri="{BB962C8B-B14F-4D97-AF65-F5344CB8AC3E}">
        <p14:creationId xmlns:p14="http://schemas.microsoft.com/office/powerpoint/2010/main" val="980004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3"/>
          <p:cNvSpPr>
            <a:spLocks noGrp="1" noChangeArrowheads="1"/>
          </p:cNvSpPr>
          <p:nvPr>
            <p:ph idx="1"/>
          </p:nvPr>
        </p:nvSpPr>
        <p:spPr>
          <a:xfrm>
            <a:off x="279400" y="1303867"/>
            <a:ext cx="8493125" cy="5069945"/>
          </a:xfrm>
        </p:spPr>
        <p:txBody>
          <a:bodyPr>
            <a:normAutofit/>
          </a:bodyPr>
          <a:lstStyle/>
          <a:p>
            <a:pPr>
              <a:buFont typeface="Wingdings" pitchFamily="2" charset="2"/>
              <a:buNone/>
            </a:pPr>
            <a:r>
              <a:rPr lang="en-US" sz="1800" b="1" i="1" dirty="0">
                <a:solidFill>
                  <a:schemeClr val="accent6"/>
                </a:solidFill>
              </a:rPr>
              <a:t>What is it?</a:t>
            </a:r>
          </a:p>
          <a:p>
            <a:pPr marL="0" indent="0">
              <a:buNone/>
            </a:pPr>
            <a:r>
              <a:rPr lang="en-US" dirty="0"/>
              <a:t>An easy-to-use structural equation modeling (SEM) tool</a:t>
            </a:r>
          </a:p>
          <a:p>
            <a:pPr>
              <a:buNone/>
            </a:pPr>
            <a:endParaRPr lang="en-US" sz="1800" dirty="0"/>
          </a:p>
          <a:p>
            <a:pPr>
              <a:buFont typeface="Wingdings" pitchFamily="2" charset="2"/>
              <a:buNone/>
            </a:pPr>
            <a:r>
              <a:rPr lang="en-US" sz="1800" b="1" i="1" dirty="0">
                <a:solidFill>
                  <a:schemeClr val="accent6"/>
                </a:solidFill>
              </a:rPr>
              <a:t>When is it needed?</a:t>
            </a:r>
          </a:p>
          <a:p>
            <a:r>
              <a:rPr lang="en-US" dirty="0"/>
              <a:t>When you need to go beyond standard analytical methods, such as regression, factor analysis, correction and analysis of variance</a:t>
            </a:r>
          </a:p>
          <a:p>
            <a:r>
              <a:rPr lang="en-US" dirty="0"/>
              <a:t>When comparing multiple groups or analyzing longitudinal data</a:t>
            </a:r>
          </a:p>
          <a:p>
            <a:r>
              <a:rPr lang="en-US" dirty="0"/>
              <a:t>When research includes unobserved (latent) variables in an analysis</a:t>
            </a:r>
          </a:p>
          <a:p>
            <a:pPr>
              <a:lnSpc>
                <a:spcPct val="90000"/>
              </a:lnSpc>
              <a:buNone/>
            </a:pPr>
            <a:endParaRPr lang="en-US" sz="1800" i="1" dirty="0">
              <a:solidFill>
                <a:schemeClr val="tx1"/>
              </a:solidFill>
            </a:endParaRPr>
          </a:p>
          <a:p>
            <a:pPr>
              <a:buNone/>
            </a:pPr>
            <a:r>
              <a:rPr lang="en-US" sz="1800" b="1" i="1" dirty="0">
                <a:solidFill>
                  <a:schemeClr val="accent6"/>
                </a:solidFill>
              </a:rPr>
              <a:t>What will it help me address?</a:t>
            </a:r>
          </a:p>
          <a:p>
            <a:r>
              <a:rPr lang="en-US" dirty="0"/>
              <a:t>Study relationships and test hypotheses- find out which variables affect each other and by how much</a:t>
            </a:r>
          </a:p>
          <a:p>
            <a:r>
              <a:rPr lang="en-US" dirty="0"/>
              <a:t>Testing complex relationships - any numeric variable, observed or not, can be used to predict any other variable</a:t>
            </a:r>
          </a:p>
          <a:p>
            <a:endParaRPr lang="en-US" dirty="0"/>
          </a:p>
        </p:txBody>
      </p:sp>
      <p:pic>
        <p:nvPicPr>
          <p:cNvPr id="2" name="Picture 1"/>
          <p:cNvPicPr>
            <a:picLocks noChangeAspect="1"/>
          </p:cNvPicPr>
          <p:nvPr/>
        </p:nvPicPr>
        <p:blipFill>
          <a:blip r:embed="rId3"/>
          <a:stretch>
            <a:fillRect/>
          </a:stretch>
        </p:blipFill>
        <p:spPr>
          <a:xfrm>
            <a:off x="5719763" y="685800"/>
            <a:ext cx="3052762" cy="1692464"/>
          </a:xfrm>
          <a:prstGeom prst="rect">
            <a:avLst/>
          </a:prstGeom>
        </p:spPr>
      </p:pic>
      <p:sp>
        <p:nvSpPr>
          <p:cNvPr id="3" name="Title 2"/>
          <p:cNvSpPr>
            <a:spLocks noGrp="1"/>
          </p:cNvSpPr>
          <p:nvPr>
            <p:ph type="title"/>
          </p:nvPr>
        </p:nvSpPr>
        <p:spPr/>
        <p:txBody>
          <a:bodyPr/>
          <a:lstStyle/>
          <a:p>
            <a:r>
              <a:rPr lang="fr-FR" dirty="0"/>
              <a:t>IBM® SPSS® </a:t>
            </a:r>
            <a:r>
              <a:rPr lang="fr-FR" dirty="0">
                <a:solidFill>
                  <a:schemeClr val="accent6"/>
                </a:solidFill>
              </a:rPr>
              <a:t>Amos</a:t>
            </a:r>
          </a:p>
        </p:txBody>
      </p:sp>
    </p:spTree>
    <p:extLst>
      <p:ext uri="{BB962C8B-B14F-4D97-AF65-F5344CB8AC3E}">
        <p14:creationId xmlns:p14="http://schemas.microsoft.com/office/powerpoint/2010/main" val="201889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3"/>
          <p:cNvSpPr>
            <a:spLocks noGrp="1" noChangeArrowheads="1"/>
          </p:cNvSpPr>
          <p:nvPr>
            <p:ph idx="1"/>
          </p:nvPr>
        </p:nvSpPr>
        <p:spPr>
          <a:xfrm>
            <a:off x="228600" y="1326469"/>
            <a:ext cx="5267325" cy="4620306"/>
          </a:xfrm>
        </p:spPr>
        <p:txBody>
          <a:bodyPr>
            <a:noAutofit/>
          </a:bodyPr>
          <a:lstStyle/>
          <a:p>
            <a:pPr>
              <a:buFont typeface="Wingdings" pitchFamily="2" charset="2"/>
              <a:buNone/>
            </a:pPr>
            <a:r>
              <a:rPr lang="en-US" sz="1800" b="1" i="1" dirty="0">
                <a:solidFill>
                  <a:schemeClr val="accent6"/>
                </a:solidFill>
              </a:rPr>
              <a:t>What is it?</a:t>
            </a:r>
          </a:p>
          <a:p>
            <a:pPr marL="0" indent="0">
              <a:buNone/>
            </a:pPr>
            <a:r>
              <a:rPr lang="en-US" dirty="0"/>
              <a:t>Helps you identify the appropriate sample size for your research</a:t>
            </a:r>
          </a:p>
          <a:p>
            <a:pPr>
              <a:buNone/>
            </a:pPr>
            <a:endParaRPr lang="en-US" sz="1800" dirty="0"/>
          </a:p>
          <a:p>
            <a:pPr>
              <a:buFont typeface="Wingdings" pitchFamily="2" charset="2"/>
              <a:buNone/>
            </a:pPr>
            <a:r>
              <a:rPr lang="en-US" sz="1800" b="1" i="1" dirty="0">
                <a:solidFill>
                  <a:schemeClr val="accent6"/>
                </a:solidFill>
              </a:rPr>
              <a:t>When is it needed?</a:t>
            </a:r>
          </a:p>
          <a:p>
            <a:pPr>
              <a:lnSpc>
                <a:spcPct val="110000"/>
              </a:lnSpc>
            </a:pPr>
            <a:r>
              <a:rPr lang="en-US" dirty="0">
                <a:solidFill>
                  <a:schemeClr val="tx1"/>
                </a:solidFill>
              </a:rPr>
              <a:t>When unsure of the appropriate sample size that will allow you to confidently accept or reject your hypothesis and defend your analysis</a:t>
            </a:r>
          </a:p>
          <a:p>
            <a:pPr>
              <a:lnSpc>
                <a:spcPct val="110000"/>
              </a:lnSpc>
            </a:pPr>
            <a:r>
              <a:rPr lang="en-US" dirty="0">
                <a:solidFill>
                  <a:schemeClr val="tx1"/>
                </a:solidFill>
              </a:rPr>
              <a:t>When power analysis is required, for example, with many grant applications</a:t>
            </a:r>
          </a:p>
          <a:p>
            <a:pPr>
              <a:buNone/>
            </a:pPr>
            <a:endParaRPr lang="en-US" sz="1800" dirty="0"/>
          </a:p>
          <a:p>
            <a:pPr>
              <a:buFont typeface="Wingdings" pitchFamily="2" charset="2"/>
              <a:buNone/>
            </a:pPr>
            <a:r>
              <a:rPr lang="en-US" sz="1800" b="1" i="1" dirty="0">
                <a:solidFill>
                  <a:schemeClr val="accent6"/>
                </a:solidFill>
              </a:rPr>
              <a:t>What will it help me address?</a:t>
            </a:r>
          </a:p>
          <a:p>
            <a:r>
              <a:rPr lang="en-US" dirty="0">
                <a:solidFill>
                  <a:schemeClr val="tx1"/>
                </a:solidFill>
              </a:rPr>
              <a:t>Easily find the appropriate sample size</a:t>
            </a:r>
          </a:p>
          <a:p>
            <a:r>
              <a:rPr lang="en-US" dirty="0">
                <a:solidFill>
                  <a:schemeClr val="tx1"/>
                </a:solidFill>
              </a:rPr>
              <a:t>See how your sample size will affect statistical power</a:t>
            </a:r>
          </a:p>
          <a:p>
            <a:r>
              <a:rPr lang="en-US" dirty="0">
                <a:solidFill>
                  <a:schemeClr val="tx1"/>
                </a:solidFill>
              </a:rPr>
              <a:t>Compare scenarios before you start your research</a:t>
            </a:r>
          </a:p>
          <a:p>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5925" y="1326469"/>
            <a:ext cx="3481335" cy="2262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a:t>IBM® SPSS® </a:t>
            </a:r>
            <a:r>
              <a:rPr lang="fr-FR" dirty="0" err="1">
                <a:solidFill>
                  <a:schemeClr val="accent6"/>
                </a:solidFill>
              </a:rPr>
              <a:t>Sample</a:t>
            </a:r>
            <a:r>
              <a:rPr lang="fr-FR" dirty="0">
                <a:solidFill>
                  <a:schemeClr val="accent6"/>
                </a:solidFill>
              </a:rPr>
              <a:t> Power</a:t>
            </a:r>
          </a:p>
        </p:txBody>
      </p:sp>
    </p:spTree>
    <p:extLst>
      <p:ext uri="{BB962C8B-B14F-4D97-AF65-F5344CB8AC3E}">
        <p14:creationId xmlns:p14="http://schemas.microsoft.com/office/powerpoint/2010/main" val="3381590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04799" y="593725"/>
            <a:ext cx="8564563" cy="625475"/>
          </a:xfrm>
        </p:spPr>
        <p:txBody>
          <a:bodyPr/>
          <a:lstStyle/>
          <a:p>
            <a:r>
              <a:rPr lang="en-US" sz="2000" dirty="0"/>
              <a:t>Programmability and Scripting:</a:t>
            </a:r>
            <a:br>
              <a:rPr lang="en-US" sz="2000" dirty="0"/>
            </a:br>
            <a:r>
              <a:rPr lang="en-US" sz="2000" dirty="0"/>
              <a:t>IBM SPSS Statistics embeds three programming languages</a:t>
            </a:r>
          </a:p>
        </p:txBody>
      </p:sp>
      <p:sp>
        <p:nvSpPr>
          <p:cNvPr id="33795" name="Rectangle 3"/>
          <p:cNvSpPr>
            <a:spLocks noGrp="1" noChangeArrowheads="1"/>
          </p:cNvSpPr>
          <p:nvPr>
            <p:ph idx="1"/>
          </p:nvPr>
        </p:nvSpPr>
        <p:spPr>
          <a:xfrm>
            <a:off x="304799" y="1371600"/>
            <a:ext cx="8564564" cy="4762500"/>
          </a:xfrm>
        </p:spPr>
        <p:txBody>
          <a:bodyPr/>
          <a:lstStyle/>
          <a:p>
            <a:r>
              <a:rPr lang="en-US" sz="1800" dirty="0"/>
              <a:t>Plug-ins let you extend Statistics capabilities using:</a:t>
            </a:r>
          </a:p>
          <a:p>
            <a:pPr lvl="1"/>
            <a:r>
              <a:rPr lang="en-US" dirty="0"/>
              <a:t>Python</a:t>
            </a:r>
          </a:p>
          <a:p>
            <a:pPr lvl="1"/>
            <a:r>
              <a:rPr lang="en-US" dirty="0"/>
              <a:t>R</a:t>
            </a:r>
          </a:p>
          <a:p>
            <a:pPr lvl="1"/>
            <a:r>
              <a:rPr lang="en-US" dirty="0"/>
              <a:t>.NET languages (Windows only)</a:t>
            </a:r>
          </a:p>
          <a:p>
            <a:pPr lvl="1"/>
            <a:r>
              <a:rPr lang="en-US" dirty="0"/>
              <a:t>Java</a:t>
            </a:r>
          </a:p>
          <a:p>
            <a:r>
              <a:rPr lang="en-US" sz="1800" dirty="0"/>
              <a:t>Free plug-in downloads</a:t>
            </a:r>
          </a:p>
          <a:p>
            <a:r>
              <a:rPr lang="en-US" sz="1800" dirty="0"/>
              <a:t>Use existing materials without learning programmability</a:t>
            </a:r>
          </a:p>
          <a:p>
            <a:r>
              <a:rPr lang="en-US" sz="1800" dirty="0"/>
              <a:t>Create your own programs if you do learn programmability</a:t>
            </a:r>
          </a:p>
        </p:txBody>
      </p:sp>
      <p:pic>
        <p:nvPicPr>
          <p:cNvPr id="21506" name="Picture 2"/>
          <p:cNvPicPr>
            <a:picLocks noChangeAspect="1" noChangeArrowheads="1"/>
          </p:cNvPicPr>
          <p:nvPr/>
        </p:nvPicPr>
        <p:blipFill>
          <a:blip r:embed="rId3" cstate="print"/>
          <a:srcRect/>
          <a:stretch>
            <a:fillRect/>
          </a:stretch>
        </p:blipFill>
        <p:spPr bwMode="auto">
          <a:xfrm>
            <a:off x="6505608" y="1474172"/>
            <a:ext cx="2363754" cy="2150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307600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interface built with .NET plugin</a:t>
            </a:r>
          </a:p>
        </p:txBody>
      </p:sp>
      <p:pic>
        <p:nvPicPr>
          <p:cNvPr id="1026" name="Picture 2"/>
          <p:cNvPicPr>
            <a:picLocks noChangeAspect="1" noChangeArrowheads="1"/>
          </p:cNvPicPr>
          <p:nvPr/>
        </p:nvPicPr>
        <p:blipFill>
          <a:blip r:embed="rId2" cstate="print"/>
          <a:srcRect/>
          <a:stretch>
            <a:fillRect/>
          </a:stretch>
        </p:blipFill>
        <p:spPr bwMode="auto">
          <a:xfrm>
            <a:off x="291908" y="1219200"/>
            <a:ext cx="7280468" cy="523875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7696200" y="1905000"/>
            <a:ext cx="1066800" cy="1338828"/>
          </a:xfrm>
          <a:prstGeom prst="rect">
            <a:avLst/>
          </a:prstGeom>
          <a:solidFill>
            <a:schemeClr val="bg1"/>
          </a:solidFill>
          <a:ln w="25400">
            <a:solidFill>
              <a:schemeClr val="accent1"/>
            </a:solidFill>
          </a:ln>
        </p:spPr>
        <p:txBody>
          <a:bodyPr wrap="square" rtlCol="0">
            <a:spAutoFit/>
          </a:bodyPr>
          <a:lstStyle/>
          <a:p>
            <a:r>
              <a:rPr lang="en-US" sz="1600" dirty="0"/>
              <a:t>Two</a:t>
            </a:r>
          </a:p>
          <a:p>
            <a:r>
              <a:rPr lang="en-US" sz="1600" dirty="0"/>
              <a:t>pages</a:t>
            </a:r>
          </a:p>
          <a:p>
            <a:r>
              <a:rPr lang="en-US" sz="1600" dirty="0"/>
              <a:t>of  VB.NET</a:t>
            </a:r>
          </a:p>
          <a:p>
            <a:r>
              <a:rPr lang="en-US" sz="1600" dirty="0"/>
              <a:t>code</a:t>
            </a:r>
          </a:p>
        </p:txBody>
      </p:sp>
    </p:spTree>
    <p:extLst>
      <p:ext uri="{BB962C8B-B14F-4D97-AF65-F5344CB8AC3E}">
        <p14:creationId xmlns:p14="http://schemas.microsoft.com/office/powerpoint/2010/main" val="344982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58537" y="197644"/>
            <a:ext cx="8737826" cy="10048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en-US" altLang="en-US" sz="2400" kern="1200" dirty="0">
                <a:solidFill>
                  <a:srgbClr val="7889FB"/>
                </a:solidFill>
              </a:rPr>
              <a:t>Statistical Analysis &amp; Data Mining: Feeding Predictive Analytics</a:t>
            </a:r>
          </a:p>
        </p:txBody>
      </p:sp>
      <p:sp>
        <p:nvSpPr>
          <p:cNvPr id="19459" name="Rectangle 10"/>
          <p:cNvSpPr>
            <a:spLocks noGrp="1" noChangeArrowheads="1"/>
          </p:cNvSpPr>
          <p:nvPr>
            <p:ph idx="1"/>
          </p:nvPr>
        </p:nvSpPr>
        <p:spPr>
          <a:xfrm>
            <a:off x="1066800" y="1676400"/>
            <a:ext cx="3429000" cy="3581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p>
            <a:pPr marL="342900" indent="-342900" eaLnBrk="1" hangingPunct="1">
              <a:spcBef>
                <a:spcPct val="20000"/>
              </a:spcBef>
              <a:buFont typeface="Arial" panose="020B0604020202020204" pitchFamily="34" charset="0"/>
              <a:buChar char="•"/>
            </a:pPr>
            <a:r>
              <a:rPr lang="en-US" altLang="en-US" sz="1800" b="1" dirty="0">
                <a:solidFill>
                  <a:srgbClr val="000000"/>
                </a:solidFill>
                <a:ea typeface="MS PGothic" panose="020B0600070205080204" pitchFamily="34" charset="-128"/>
                <a:cs typeface="ＭＳ Ｐゴシック" charset="0"/>
              </a:rPr>
              <a:t>A statistical approach involves</a:t>
            </a:r>
          </a:p>
          <a:p>
            <a:pPr marL="457200" lvl="1" eaLnBrk="1" hangingPunct="1"/>
            <a:r>
              <a:rPr lang="en-US" altLang="en-US" sz="1800" dirty="0"/>
              <a:t>forming a theory about a possible relationship</a:t>
            </a:r>
          </a:p>
          <a:p>
            <a:pPr marL="457200" lvl="1" eaLnBrk="1" hangingPunct="1"/>
            <a:r>
              <a:rPr lang="en-US" altLang="en-US" sz="1800" dirty="0"/>
              <a:t>converting it to a hypothesis </a:t>
            </a:r>
          </a:p>
          <a:p>
            <a:pPr marL="457200" lvl="1" eaLnBrk="1" hangingPunct="1"/>
            <a:r>
              <a:rPr lang="en-US" altLang="en-US" sz="1800" dirty="0"/>
              <a:t>testing that hypothesis using statistical methods </a:t>
            </a:r>
          </a:p>
          <a:p>
            <a:pPr marL="457200" lvl="1" eaLnBrk="1" hangingPunct="1"/>
            <a:endParaRPr lang="en-US" altLang="en-US" sz="1800" dirty="0"/>
          </a:p>
          <a:p>
            <a:pPr marL="342900" indent="-342900" eaLnBrk="1" hangingPunct="1">
              <a:spcBef>
                <a:spcPct val="20000"/>
              </a:spcBef>
              <a:buFont typeface="Arial" panose="020B0604020202020204" pitchFamily="34" charset="0"/>
              <a:buChar char="•"/>
            </a:pPr>
            <a:r>
              <a:rPr lang="en-US" altLang="en-US" sz="1800" b="1" dirty="0">
                <a:solidFill>
                  <a:srgbClr val="000000"/>
                </a:solidFill>
                <a:ea typeface="MS PGothic" panose="020B0600070205080204" pitchFamily="34" charset="-128"/>
                <a:cs typeface="ＭＳ Ｐゴシック" charset="0"/>
              </a:rPr>
              <a:t>It is a manual, user-driven, top-down approach to data analysis</a:t>
            </a:r>
          </a:p>
        </p:txBody>
      </p:sp>
      <p:sp>
        <p:nvSpPr>
          <p:cNvPr id="19460" name="Text Box 5"/>
          <p:cNvSpPr txBox="1">
            <a:spLocks noChangeArrowheads="1"/>
          </p:cNvSpPr>
          <p:nvPr/>
        </p:nvSpPr>
        <p:spPr bwMode="ltGray">
          <a:xfrm>
            <a:off x="533400" y="1133475"/>
            <a:ext cx="3173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eaLnBrk="1" hangingPunct="1"/>
            <a:r>
              <a:rPr lang="en-US" altLang="en-US" sz="2400" b="1"/>
              <a:t>Top-Down Approach</a:t>
            </a:r>
          </a:p>
        </p:txBody>
      </p:sp>
      <p:sp>
        <p:nvSpPr>
          <p:cNvPr id="19461" name="Rectangle 11"/>
          <p:cNvSpPr>
            <a:spLocks noChangeArrowheads="1"/>
          </p:cNvSpPr>
          <p:nvPr/>
        </p:nvSpPr>
        <p:spPr bwMode="auto">
          <a:xfrm>
            <a:off x="5486400" y="1609725"/>
            <a:ext cx="32353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p>
            <a:pPr marL="342900" indent="-342900">
              <a:spcBef>
                <a:spcPct val="20000"/>
              </a:spcBef>
              <a:buClr>
                <a:schemeClr val="tx1"/>
              </a:buClr>
              <a:buFont typeface="Arial" panose="020B0604020202020204" pitchFamily="34" charset="0"/>
              <a:buChar char="•"/>
              <a:defRPr/>
            </a:pPr>
            <a:r>
              <a:rPr lang="en-US" altLang="en-US" b="1" dirty="0">
                <a:solidFill>
                  <a:srgbClr val="000000"/>
                </a:solidFill>
                <a:latin typeface="+mn-lt"/>
                <a:ea typeface="MS PGothic" panose="020B0600070205080204" pitchFamily="34" charset="-128"/>
                <a:cs typeface="ＭＳ Ｐゴシック" charset="0"/>
              </a:rPr>
              <a:t>Data mining involves the interrogation of the data and is performed by the data mining method rather than by the user </a:t>
            </a:r>
          </a:p>
          <a:p>
            <a:pPr marL="342900" indent="-342900">
              <a:spcBef>
                <a:spcPct val="20000"/>
              </a:spcBef>
              <a:buClr>
                <a:schemeClr val="tx1"/>
              </a:buClr>
              <a:buFont typeface="Arial" panose="020B0604020202020204" pitchFamily="34" charset="0"/>
              <a:buChar char="•"/>
              <a:defRPr/>
            </a:pPr>
            <a:endParaRPr lang="en-US" altLang="en-US" b="1" dirty="0">
              <a:solidFill>
                <a:srgbClr val="000000"/>
              </a:solidFill>
              <a:latin typeface="+mn-lt"/>
              <a:ea typeface="MS PGothic" panose="020B0600070205080204" pitchFamily="34" charset="-128"/>
              <a:cs typeface="ＭＳ Ｐゴシック" charset="0"/>
            </a:endParaRPr>
          </a:p>
          <a:p>
            <a:pPr marL="342900" indent="-342900">
              <a:spcBef>
                <a:spcPct val="20000"/>
              </a:spcBef>
              <a:buClr>
                <a:schemeClr val="tx1"/>
              </a:buClr>
              <a:buFont typeface="Arial" panose="020B0604020202020204" pitchFamily="34" charset="0"/>
              <a:buChar char="•"/>
              <a:defRPr/>
            </a:pPr>
            <a:r>
              <a:rPr lang="en-US" altLang="en-US" b="1" dirty="0">
                <a:solidFill>
                  <a:srgbClr val="000000"/>
                </a:solidFill>
                <a:latin typeface="+mn-lt"/>
                <a:ea typeface="MS PGothic" panose="020B0600070205080204" pitchFamily="34" charset="-128"/>
                <a:cs typeface="ＭＳ Ｐゴシック" charset="0"/>
              </a:rPr>
              <a:t>It is a data-driven, self-organizing, bottom-up approach to data analysis that works on very large data sets</a:t>
            </a:r>
          </a:p>
        </p:txBody>
      </p:sp>
      <p:sp>
        <p:nvSpPr>
          <p:cNvPr id="19462" name="Text Box 13"/>
          <p:cNvSpPr txBox="1">
            <a:spLocks noChangeArrowheads="1"/>
          </p:cNvSpPr>
          <p:nvPr/>
        </p:nvSpPr>
        <p:spPr bwMode="auto">
          <a:xfrm>
            <a:off x="5100638" y="5267325"/>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eaLnBrk="1" hangingPunct="1"/>
            <a:r>
              <a:rPr lang="en-US" altLang="en-US" sz="900"/>
              <a:t>“Statistical Modeling:  The Two Cultures,”  Leo Breiman, </a:t>
            </a:r>
            <a:r>
              <a:rPr lang="en-US" altLang="en-US" sz="900" i="1"/>
              <a:t>Statistical Science</a:t>
            </a:r>
            <a:r>
              <a:rPr lang="en-US" altLang="en-US" sz="900"/>
              <a:t>, 2001, Vol.16 (3), pp.199-231.</a:t>
            </a:r>
          </a:p>
        </p:txBody>
      </p:sp>
      <p:sp>
        <p:nvSpPr>
          <p:cNvPr id="19463" name="Text Box 5"/>
          <p:cNvSpPr txBox="1">
            <a:spLocks noChangeArrowheads="1"/>
          </p:cNvSpPr>
          <p:nvPr/>
        </p:nvSpPr>
        <p:spPr bwMode="ltGray">
          <a:xfrm>
            <a:off x="4419600" y="1131888"/>
            <a:ext cx="3249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eaLnBrk="1" hangingPunct="1"/>
            <a:r>
              <a:rPr lang="en-US" altLang="en-US" sz="2400" b="1"/>
              <a:t>Bottom-up Approach</a:t>
            </a:r>
          </a:p>
        </p:txBody>
      </p:sp>
      <p:sp>
        <p:nvSpPr>
          <p:cNvPr id="19464" name="Text Box 13"/>
          <p:cNvSpPr txBox="1">
            <a:spLocks noChangeArrowheads="1"/>
          </p:cNvSpPr>
          <p:nvPr/>
        </p:nvSpPr>
        <p:spPr bwMode="auto">
          <a:xfrm>
            <a:off x="1066800" y="5124450"/>
            <a:ext cx="31242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eaLnBrk="1" hangingPunct="1"/>
            <a:r>
              <a:rPr lang="en-US" altLang="en-US" sz="900"/>
              <a:t>Source: </a:t>
            </a:r>
            <a:r>
              <a:rPr lang="en-US" altLang="en-US" sz="900" i="1"/>
              <a:t>DM Review</a:t>
            </a:r>
          </a:p>
        </p:txBody>
      </p:sp>
      <p:sp>
        <p:nvSpPr>
          <p:cNvPr id="16" name="Text Box 5"/>
          <p:cNvSpPr txBox="1">
            <a:spLocks noChangeArrowheads="1"/>
          </p:cNvSpPr>
          <p:nvPr/>
        </p:nvSpPr>
        <p:spPr bwMode="ltGray">
          <a:xfrm>
            <a:off x="279400" y="6135688"/>
            <a:ext cx="8153400" cy="400050"/>
          </a:xfrm>
          <a:prstGeom prst="rect">
            <a:avLst/>
          </a:prstGeom>
          <a:solidFill>
            <a:schemeClr val="accent3">
              <a:lumMod val="95000"/>
            </a:schemeClr>
          </a:solidFill>
          <a:ln w="9525" algn="ctr">
            <a:noFill/>
            <a:miter lim="800000"/>
            <a:headEnd/>
            <a:tailEnd/>
          </a:ln>
          <a:effectLst/>
        </p:spPr>
        <p:txBody>
          <a:bodyPr>
            <a:spAutoFit/>
          </a:bodyPr>
          <a:lstStyle/>
          <a:p>
            <a:pPr algn="ctr" eaLnBrk="1" fontAlgn="auto" hangingPunct="1">
              <a:spcBef>
                <a:spcPts val="0"/>
              </a:spcBef>
              <a:spcAft>
                <a:spcPts val="0"/>
              </a:spcAft>
              <a:defRPr/>
            </a:pPr>
            <a:r>
              <a:rPr lang="en-US" sz="2000" b="1" i="1" dirty="0">
                <a:solidFill>
                  <a:schemeClr val="tx2"/>
                </a:solidFill>
                <a:latin typeface="+mn-lt"/>
                <a:ea typeface="MS PGothic" panose="020B0600070205080204" pitchFamily="34" charset="-128"/>
              </a:rPr>
              <a:t>Note that </a:t>
            </a:r>
            <a:r>
              <a:rPr lang="en-US" sz="2000" b="1" i="1" u="sng" dirty="0">
                <a:solidFill>
                  <a:schemeClr val="tx2"/>
                </a:solidFill>
                <a:latin typeface="+mn-lt"/>
                <a:ea typeface="MS PGothic" panose="020B0600070205080204" pitchFamily="34" charset="-128"/>
              </a:rPr>
              <a:t>Both</a:t>
            </a:r>
            <a:r>
              <a:rPr lang="en-US" sz="2000" b="1" i="1" dirty="0">
                <a:solidFill>
                  <a:schemeClr val="tx2"/>
                </a:solidFill>
                <a:latin typeface="+mn-lt"/>
                <a:ea typeface="MS PGothic" panose="020B0600070205080204" pitchFamily="34" charset="-128"/>
              </a:rPr>
              <a:t> Approaches can Drive Predictive Analytics</a:t>
            </a:r>
          </a:p>
        </p:txBody>
      </p:sp>
      <p:sp>
        <p:nvSpPr>
          <p:cNvPr id="2" name="Down Arrow 1"/>
          <p:cNvSpPr/>
          <p:nvPr/>
        </p:nvSpPr>
        <p:spPr>
          <a:xfrm>
            <a:off x="320675" y="1771650"/>
            <a:ext cx="854075" cy="32670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Up Arrow 2"/>
          <p:cNvSpPr/>
          <p:nvPr/>
        </p:nvSpPr>
        <p:spPr>
          <a:xfrm>
            <a:off x="4495800" y="1676400"/>
            <a:ext cx="904875" cy="32115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 name="Picture 19" descr="icon-statistics.png"/>
          <p:cNvPicPr>
            <a:picLocks noChangeAspect="1"/>
          </p:cNvPicPr>
          <p:nvPr/>
        </p:nvPicPr>
        <p:blipFill>
          <a:blip r:embed="rId3"/>
          <a:srcRect/>
          <a:stretch>
            <a:fillRect/>
          </a:stretch>
        </p:blipFill>
        <p:spPr bwMode="auto">
          <a:xfrm>
            <a:off x="2883694" y="5202237"/>
            <a:ext cx="771525" cy="990600"/>
          </a:xfrm>
          <a:prstGeom prst="rect">
            <a:avLst/>
          </a:prstGeom>
          <a:noFill/>
          <a:ln w="9525">
            <a:noFill/>
            <a:miter lim="800000"/>
            <a:headEnd/>
            <a:tailEnd/>
          </a:ln>
        </p:spPr>
      </p:pic>
      <p:pic>
        <p:nvPicPr>
          <p:cNvPr id="21" name="Picture 20" descr="icon-modeler.png"/>
          <p:cNvPicPr>
            <a:picLocks noChangeAspect="1"/>
          </p:cNvPicPr>
          <p:nvPr/>
        </p:nvPicPr>
        <p:blipFill>
          <a:blip r:embed="rId4"/>
          <a:srcRect/>
          <a:stretch>
            <a:fillRect/>
          </a:stretch>
        </p:blipFill>
        <p:spPr bwMode="auto">
          <a:xfrm>
            <a:off x="8224838" y="5121166"/>
            <a:ext cx="771525" cy="990600"/>
          </a:xfrm>
          <a:prstGeom prst="rect">
            <a:avLst/>
          </a:prstGeom>
          <a:noFill/>
          <a:ln w="9525">
            <a:noFill/>
            <a:miter lim="800000"/>
            <a:headEnd/>
            <a:tailEnd/>
          </a:ln>
        </p:spPr>
      </p:pic>
    </p:spTree>
    <p:extLst>
      <p:ext uri="{BB962C8B-B14F-4D97-AF65-F5344CB8AC3E}">
        <p14:creationId xmlns:p14="http://schemas.microsoft.com/office/powerpoint/2010/main" val="41407318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dialog boxes can be easily created to provide user interface for Python or R programs</a:t>
            </a:r>
          </a:p>
        </p:txBody>
      </p:sp>
      <p:sp>
        <p:nvSpPr>
          <p:cNvPr id="3" name="Content Placeholder 2"/>
          <p:cNvSpPr>
            <a:spLocks noGrp="1"/>
          </p:cNvSpPr>
          <p:nvPr>
            <p:ph idx="1"/>
          </p:nvPr>
        </p:nvSpPr>
        <p:spPr>
          <a:xfrm>
            <a:off x="152400" y="1447800"/>
            <a:ext cx="2713037" cy="4648200"/>
          </a:xfrm>
        </p:spPr>
        <p:txBody>
          <a:bodyPr/>
          <a:lstStyle/>
          <a:p>
            <a:r>
              <a:rPr lang="en-US" dirty="0"/>
              <a:t>No programming required</a:t>
            </a:r>
          </a:p>
          <a:p>
            <a:r>
              <a:rPr lang="en-US" dirty="0"/>
              <a:t>Can be built very quickly</a:t>
            </a:r>
          </a:p>
          <a:p>
            <a:r>
              <a:rPr lang="en-US" dirty="0"/>
              <a:t>Custom Dialog Builder included with Statistics</a:t>
            </a:r>
          </a:p>
          <a:p>
            <a:r>
              <a:rPr lang="en-US" dirty="0"/>
              <a:t>Can be used for new extensions or for existing commands</a:t>
            </a:r>
          </a:p>
          <a:p>
            <a:r>
              <a:rPr lang="en-US" dirty="0"/>
              <a:t>Easy to package and install</a:t>
            </a:r>
          </a:p>
          <a:p>
            <a:r>
              <a:rPr lang="en-US" dirty="0"/>
              <a:t>Custom dialogs work in IBM SPSS Modeler and IBM SPSS C&amp;DS</a:t>
            </a:r>
          </a:p>
          <a:p>
            <a:r>
              <a:rPr lang="en-US" dirty="0"/>
              <a:t>If Statistics is installed custom functionality can be used within Modeler</a:t>
            </a:r>
          </a:p>
          <a:p>
            <a:pPr>
              <a:buNone/>
            </a:pP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3048000" y="1524000"/>
            <a:ext cx="5943600" cy="457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3233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1.squarespace.com/static/54deaffce4b0b72929bbacfc/t/54e90670e4b056f5cc3c3f05/1424557682232/hone-background-pattern.jpg?format=1500w"/>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55" y="-34843"/>
            <a:ext cx="9158355" cy="68928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95536" y="1709738"/>
            <a:ext cx="8496944" cy="2852737"/>
          </a:xfrm>
        </p:spPr>
        <p:txBody>
          <a:bodyPr/>
          <a:lstStyle/>
          <a:p>
            <a:r>
              <a:rPr lang="en-US" sz="4400">
                <a:solidFill>
                  <a:schemeClr val="bg1"/>
                </a:solidFill>
              </a:rPr>
              <a:t>Illustration</a:t>
            </a:r>
            <a:endParaRPr lang="en-US" sz="4400" i="1">
              <a:solidFill>
                <a:schemeClr val="bg1"/>
              </a:solidFill>
            </a:endParaRPr>
          </a:p>
        </p:txBody>
      </p:sp>
      <p:sp>
        <p:nvSpPr>
          <p:cNvPr id="4" name="Slide Number Placeholder 3"/>
          <p:cNvSpPr>
            <a:spLocks noGrp="1"/>
          </p:cNvSpPr>
          <p:nvPr>
            <p:ph type="sldNum" sz="quarter" idx="10"/>
          </p:nvPr>
        </p:nvSpPr>
        <p:spPr bwMode="black">
          <a:xfrm>
            <a:off x="182564" y="6551613"/>
            <a:ext cx="5619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marL="0" algn="l" defTabSz="914400" rtl="0" eaLnBrk="1" latinLnBrk="0" hangingPunct="1">
              <a:lnSpc>
                <a:spcPct val="100000"/>
              </a:lnSpc>
              <a:defRPr sz="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05F41FC-178C-4CA4-8F79-A430634355DA}" type="slidenum">
              <a:rPr lang="en-US" smtClean="0">
                <a:solidFill>
                  <a:srgbClr val="000000"/>
                </a:solidFill>
              </a:rPr>
              <a:pPr>
                <a:defRPr/>
              </a:pPr>
              <a:t>41</a:t>
            </a:fld>
            <a:endParaRPr lang="en-US"/>
          </a:p>
        </p:txBody>
      </p:sp>
    </p:spTree>
    <p:extLst>
      <p:ext uri="{BB962C8B-B14F-4D97-AF65-F5344CB8AC3E}">
        <p14:creationId xmlns:p14="http://schemas.microsoft.com/office/powerpoint/2010/main" val="3102545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ubtitle 2"/>
          <p:cNvSpPr txBox="1">
            <a:spLocks noGrp="1"/>
          </p:cNvSpPr>
          <p:nvPr>
            <p:ph type="body" sz="quarter" idx="15"/>
          </p:nvPr>
        </p:nvSpPr>
        <p:spPr>
          <a:xfrm>
            <a:off x="166699" y="5756319"/>
            <a:ext cx="7342415" cy="812528"/>
          </a:xfrm>
        </p:spPr>
        <p:txBody>
          <a:bodyPr/>
          <a:lstStyle/>
          <a:p>
            <a:r>
              <a:rPr lang="en-US" sz="1300" b="1" dirty="0">
                <a:solidFill>
                  <a:schemeClr val="bg1"/>
                </a:solidFill>
              </a:rPr>
              <a:t>Yann Gouedo</a:t>
            </a:r>
          </a:p>
          <a:p>
            <a:r>
              <a:rPr lang="en-US" sz="1300" dirty="0">
                <a:solidFill>
                  <a:schemeClr val="bg1"/>
                </a:solidFill>
              </a:rPr>
              <a:t>Data Scientist Leader – Machine Learning / Artificial Intelligence </a:t>
            </a:r>
          </a:p>
          <a:p>
            <a:r>
              <a:rPr lang="en-US" sz="1300" dirty="0">
                <a:solidFill>
                  <a:schemeClr val="bg1"/>
                </a:solidFill>
              </a:rPr>
              <a:t>Marketing / Risk / Fraud / Maintenance</a:t>
            </a:r>
          </a:p>
          <a:p>
            <a:r>
              <a:rPr lang="en-US" sz="1300" dirty="0">
                <a:solidFill>
                  <a:schemeClr val="bg1"/>
                </a:solidFill>
              </a:rPr>
              <a:t>IBM Certified Senior Data Scientist &amp; IBM Certified Senior Architect</a:t>
            </a:r>
            <a:endParaRPr lang="is-IS" sz="1300" dirty="0">
              <a:solidFill>
                <a:schemeClr val="bg1"/>
              </a:solidFill>
            </a:endParaRPr>
          </a:p>
        </p:txBody>
      </p:sp>
      <p:sp>
        <p:nvSpPr>
          <p:cNvPr id="3" name="Espace réservé du texte 2">
            <a:extLst>
              <a:ext uri="{FF2B5EF4-FFF2-40B4-BE49-F238E27FC236}">
                <a16:creationId xmlns:a16="http://schemas.microsoft.com/office/drawing/2014/main" id="{BBBADF7C-5BDA-874B-8D6F-3A6D122D2CCB}"/>
              </a:ext>
            </a:extLst>
          </p:cNvPr>
          <p:cNvSpPr>
            <a:spLocks noGrp="1"/>
          </p:cNvSpPr>
          <p:nvPr>
            <p:ph type="body" sz="quarter" idx="13"/>
          </p:nvPr>
        </p:nvSpPr>
        <p:spPr/>
        <p:txBody>
          <a:bodyPr/>
          <a:lstStyle/>
          <a:p>
            <a:r>
              <a:rPr lang="fr-FR" dirty="0"/>
              <a:t>Thank You</a:t>
            </a:r>
          </a:p>
        </p:txBody>
      </p:sp>
    </p:spTree>
    <p:extLst>
      <p:ext uri="{BB962C8B-B14F-4D97-AF65-F5344CB8AC3E}">
        <p14:creationId xmlns:p14="http://schemas.microsoft.com/office/powerpoint/2010/main" val="114916761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bwMode="auto">
          <a:xfrm>
            <a:off x="371475" y="920750"/>
            <a:ext cx="8991600" cy="457200"/>
          </a:xfrm>
          <a:prstGeom prst="rect">
            <a:avLst/>
          </a:prstGeom>
          <a:noFill/>
          <a:ln w="9525">
            <a:noFill/>
            <a:miter lim="800000"/>
            <a:headEnd/>
            <a:tailEnd/>
          </a:ln>
        </p:spPr>
        <p:txBody>
          <a:bodyPr tIns="45718"/>
          <a:lstStyle/>
          <a:p>
            <a:pPr>
              <a:defRPr/>
            </a:pPr>
            <a:endParaRPr lang="en-US" sz="2000" kern="0" dirty="0">
              <a:solidFill>
                <a:schemeClr val="accent3">
                  <a:lumMod val="95000"/>
                  <a:lumOff val="5000"/>
                </a:schemeClr>
              </a:solidFill>
              <a:latin typeface="+mj-lt"/>
              <a:ea typeface="ＭＳ Ｐゴシック" charset="-128"/>
              <a:cs typeface="ＭＳ Ｐゴシック" charset="-128"/>
            </a:endParaRPr>
          </a:p>
        </p:txBody>
      </p:sp>
      <p:sp>
        <p:nvSpPr>
          <p:cNvPr id="17411" name="Title 1"/>
          <p:cNvSpPr>
            <a:spLocks noGrp="1"/>
          </p:cNvSpPr>
          <p:nvPr>
            <p:ph type="title"/>
          </p:nvPr>
        </p:nvSpPr>
        <p:spPr>
          <a:xfrm>
            <a:off x="176439" y="251619"/>
            <a:ext cx="7778750" cy="769937"/>
          </a:xfrm>
        </p:spPr>
        <p:txBody>
          <a:bodyPr/>
          <a:lstStyle/>
          <a:p>
            <a:r>
              <a:rPr lang="en-US" altLang="en-US" sz="2400" kern="1200" dirty="0">
                <a:solidFill>
                  <a:srgbClr val="7889FB"/>
                </a:solidFill>
              </a:rPr>
              <a:t>IBM Statistics Platform and SPSS Data Science</a:t>
            </a:r>
          </a:p>
        </p:txBody>
      </p:sp>
      <p:pic>
        <p:nvPicPr>
          <p:cNvPr id="174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2042" y="3670711"/>
            <a:ext cx="3090863"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2"/>
          <p:cNvSpPr txBox="1">
            <a:spLocks noChangeArrowheads="1"/>
          </p:cNvSpPr>
          <p:nvPr/>
        </p:nvSpPr>
        <p:spPr bwMode="auto">
          <a:xfrm>
            <a:off x="4121355" y="3983448"/>
            <a:ext cx="48387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b="1" u="sng"/>
              <a:t>IBM SPSS Modeler</a:t>
            </a:r>
          </a:p>
          <a:p>
            <a:r>
              <a:rPr lang="en-US" altLang="en-US" sz="1600" i="1"/>
              <a:t>A predictive analytics platform that brings predictive intelligence to decisions made by individuals, groups, systems and the enterprise.</a:t>
            </a:r>
          </a:p>
        </p:txBody>
      </p:sp>
      <p:pic>
        <p:nvPicPr>
          <p:cNvPr id="174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1992" y="1377950"/>
            <a:ext cx="31432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Box 17"/>
          <p:cNvSpPr txBox="1">
            <a:spLocks noChangeArrowheads="1"/>
          </p:cNvSpPr>
          <p:nvPr/>
        </p:nvSpPr>
        <p:spPr bwMode="auto">
          <a:xfrm>
            <a:off x="732042" y="1681162"/>
            <a:ext cx="48387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b="1" u="sng"/>
              <a:t>IBM SPSS Statistics</a:t>
            </a:r>
          </a:p>
          <a:p>
            <a:r>
              <a:rPr lang="en-US" altLang="en-US" sz="1600" i="1"/>
              <a:t>The world’s leading statistical software used to solve such business and research problems by means of ad-hoc analysis and hypothesis testing</a:t>
            </a:r>
          </a:p>
        </p:txBody>
      </p:sp>
    </p:spTree>
    <p:extLst>
      <p:ext uri="{BB962C8B-B14F-4D97-AF65-F5344CB8AC3E}">
        <p14:creationId xmlns:p14="http://schemas.microsoft.com/office/powerpoint/2010/main" val="26877475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66700" y="223498"/>
            <a:ext cx="8545512" cy="10048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en-US" altLang="en-US" sz="2400" kern="1200" dirty="0">
                <a:solidFill>
                  <a:srgbClr val="7889FB"/>
                </a:solidFill>
              </a:rPr>
              <a:t>IBM SPSS Statistics</a:t>
            </a:r>
          </a:p>
        </p:txBody>
      </p:sp>
      <p:sp>
        <p:nvSpPr>
          <p:cNvPr id="21507" name="Content Placeholder 4"/>
          <p:cNvSpPr>
            <a:spLocks noGrp="1"/>
          </p:cNvSpPr>
          <p:nvPr>
            <p:ph idx="1"/>
          </p:nvPr>
        </p:nvSpPr>
        <p:spPr>
          <a:xfrm>
            <a:off x="266700" y="1090613"/>
            <a:ext cx="4829175" cy="5264150"/>
          </a:xfrm>
        </p:spPr>
        <p:txBody>
          <a:bodyPr/>
          <a:lstStyle/>
          <a:p>
            <a:pPr marL="0" indent="0">
              <a:buFont typeface="Wingdings" charset="2"/>
              <a:buNone/>
            </a:pPr>
            <a:r>
              <a:rPr lang="en-US" altLang="en-US" sz="1600">
                <a:solidFill>
                  <a:schemeClr val="tx1"/>
                </a:solidFill>
                <a:ea typeface="MS PGothic" charset="-128"/>
              </a:rPr>
              <a:t>OVERVIEW</a:t>
            </a:r>
          </a:p>
          <a:p>
            <a:pPr lvl="1">
              <a:buFont typeface="Arial" charset="0"/>
              <a:buChar char="•"/>
            </a:pPr>
            <a:r>
              <a:rPr lang="en-US" altLang="en-US" sz="1400">
                <a:ea typeface="MS PGothic" charset="-128"/>
              </a:rPr>
              <a:t>Quickly understand large and complex datasets using advanced statistical procedures ensuring high accuracy to drive quality decision-making</a:t>
            </a:r>
          </a:p>
          <a:p>
            <a:pPr lvl="1">
              <a:buFont typeface="Arial" charset="0"/>
              <a:buChar char="•"/>
            </a:pPr>
            <a:r>
              <a:rPr lang="en-US" altLang="en-US" sz="1400">
                <a:ea typeface="MS PGothic" charset="-128"/>
              </a:rPr>
              <a:t>IBM SPSS Statistics is the world’s leading statistical software which has been around for 40+ years</a:t>
            </a:r>
          </a:p>
          <a:p>
            <a:pPr marL="0" indent="0">
              <a:buFont typeface="Wingdings" charset="2"/>
              <a:buNone/>
            </a:pPr>
            <a:r>
              <a:rPr lang="en-US" altLang="en-US" sz="1600">
                <a:solidFill>
                  <a:schemeClr val="tx1"/>
                </a:solidFill>
                <a:ea typeface="MS PGothic" charset="-128"/>
              </a:rPr>
              <a:t>CUSTOMER NEEDS</a:t>
            </a:r>
          </a:p>
          <a:p>
            <a:pPr lvl="1">
              <a:buFont typeface="Arial" charset="0"/>
              <a:buChar char="•"/>
            </a:pPr>
            <a:r>
              <a:rPr lang="en-US" altLang="en-US" sz="1400">
                <a:ea typeface="MS PGothic" charset="-128"/>
              </a:rPr>
              <a:t>We help people validate (or disprove!) assumptions faster and efficiently using the right statistical capability, at the right time.</a:t>
            </a:r>
          </a:p>
          <a:p>
            <a:pPr lvl="1">
              <a:buFont typeface="Arial" charset="0"/>
              <a:buChar char="•"/>
            </a:pPr>
            <a:r>
              <a:rPr lang="en-US" altLang="en-US" sz="1400">
                <a:ea typeface="MS PGothic" charset="-128"/>
              </a:rPr>
              <a:t>Organizations use IBM SPSS Statistics to understand data, analyze trends, forecast and plan so they can validate assumptions and drive accurate conclusions.</a:t>
            </a:r>
          </a:p>
          <a:p>
            <a:pPr marL="0" indent="0">
              <a:buFont typeface="Wingdings" charset="2"/>
              <a:buNone/>
            </a:pPr>
            <a:r>
              <a:rPr lang="en-US" altLang="en-US" sz="1600">
                <a:solidFill>
                  <a:schemeClr val="tx1"/>
                </a:solidFill>
                <a:ea typeface="MS PGothic" charset="-128"/>
              </a:rPr>
              <a:t>TARGET AUDIENCE</a:t>
            </a:r>
          </a:p>
          <a:p>
            <a:pPr lvl="1">
              <a:buFont typeface="Arial" charset="0"/>
              <a:buChar char="•"/>
            </a:pPr>
            <a:r>
              <a:rPr lang="en-US" altLang="en-US" sz="1400">
                <a:ea typeface="MS PGothic" charset="-128"/>
              </a:rPr>
              <a:t>Analytic Professional/ Researcher</a:t>
            </a:r>
          </a:p>
          <a:p>
            <a:pPr lvl="1">
              <a:buFont typeface="Arial" charset="0"/>
              <a:buChar char="•"/>
            </a:pPr>
            <a:r>
              <a:rPr lang="en-US" altLang="en-US" sz="1400">
                <a:ea typeface="MS PGothic" charset="-128"/>
              </a:rPr>
              <a:t>Business Analyst</a:t>
            </a:r>
          </a:p>
          <a:p>
            <a:pPr marL="0" indent="0">
              <a:buFont typeface="Wingdings" charset="2"/>
              <a:buNone/>
            </a:pPr>
            <a:r>
              <a:rPr lang="en-US" altLang="en-US" sz="1600">
                <a:solidFill>
                  <a:schemeClr val="tx1"/>
                </a:solidFill>
                <a:ea typeface="MS PGothic" charset="-128"/>
              </a:rPr>
              <a:t>CUSTOMER EXAMPLES</a:t>
            </a:r>
          </a:p>
          <a:p>
            <a:pPr lvl="1">
              <a:buFont typeface="Arial" charset="0"/>
              <a:buChar char="•"/>
            </a:pPr>
            <a:r>
              <a:rPr lang="en-US" altLang="en-US" sz="1400">
                <a:ea typeface="MS PGothic" charset="-128"/>
                <a:hlinkClick r:id="rId3"/>
              </a:rPr>
              <a:t>Meteolytix </a:t>
            </a:r>
            <a:r>
              <a:rPr lang="en-US" altLang="en-US" sz="1400">
                <a:ea typeface="MS PGothic" charset="-128"/>
              </a:rPr>
              <a:t>GmbH builds statistical models that provide daily sales forecasts for the retail and service sectors.</a:t>
            </a:r>
          </a:p>
          <a:p>
            <a:pPr lvl="1">
              <a:buFont typeface="Arial" charset="0"/>
              <a:buChar char="•"/>
            </a:pPr>
            <a:r>
              <a:rPr lang="en-US" altLang="en-US" sz="1400">
                <a:ea typeface="MS PGothic" charset="-128"/>
              </a:rPr>
              <a:t>Bank </a:t>
            </a:r>
            <a:r>
              <a:rPr lang="en-US" altLang="en-US" sz="1400">
                <a:ea typeface="MS PGothic" charset="-128"/>
                <a:hlinkClick r:id="rId4"/>
              </a:rPr>
              <a:t>Alfalah </a:t>
            </a:r>
            <a:r>
              <a:rPr lang="en-US" altLang="en-US" sz="1400">
                <a:ea typeface="MS PGothic" charset="-128"/>
              </a:rPr>
              <a:t>Pakistan - improves the efficiency of credit application processing </a:t>
            </a:r>
          </a:p>
        </p:txBody>
      </p:sp>
      <p:sp>
        <p:nvSpPr>
          <p:cNvPr id="18" name="Content Placeholder 4"/>
          <p:cNvSpPr txBox="1">
            <a:spLocks/>
          </p:cNvSpPr>
          <p:nvPr/>
        </p:nvSpPr>
        <p:spPr bwMode="auto">
          <a:xfrm>
            <a:off x="5102225" y="3414713"/>
            <a:ext cx="3975100" cy="284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0"/>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0" indent="0">
              <a:buFont typeface="Wingdings" charset="0"/>
              <a:buNone/>
              <a:defRPr/>
            </a:pPr>
            <a:r>
              <a:rPr lang="en-US" sz="1600" dirty="0">
                <a:solidFill>
                  <a:schemeClr val="tx1"/>
                </a:solidFill>
              </a:rPr>
              <a:t>WHY IBM ?</a:t>
            </a:r>
          </a:p>
          <a:p>
            <a:pPr lvl="1" eaLnBrk="0" hangingPunct="0">
              <a:buSzPct val="80000"/>
              <a:buFont typeface="Arial" panose="020B0604020202020204" pitchFamily="34" charset="0"/>
              <a:buChar char="•"/>
              <a:defRPr/>
            </a:pPr>
            <a:r>
              <a:rPr lang="en-US" sz="1400" dirty="0"/>
              <a:t>The world’s leading statistical software which has been around for 40+ years</a:t>
            </a:r>
          </a:p>
          <a:p>
            <a:pPr lvl="1" eaLnBrk="0" hangingPunct="0">
              <a:buSzPct val="80000"/>
              <a:buFont typeface="Arial" panose="020B0604020202020204" pitchFamily="34" charset="0"/>
              <a:buChar char="•"/>
              <a:defRPr/>
            </a:pPr>
            <a:r>
              <a:rPr lang="en-US" sz="1400" dirty="0"/>
              <a:t>Menu-driven experience for the beginner</a:t>
            </a:r>
          </a:p>
          <a:p>
            <a:pPr lvl="1" eaLnBrk="0" hangingPunct="0">
              <a:buSzPct val="80000"/>
              <a:buFont typeface="Arial" panose="020B0604020202020204" pitchFamily="34" charset="0"/>
              <a:buChar char="•"/>
              <a:defRPr/>
            </a:pPr>
            <a:r>
              <a:rPr lang="en-US" sz="1400" dirty="0"/>
              <a:t>Command syntax and programmable extensibility for the experienced statistician</a:t>
            </a:r>
          </a:p>
          <a:p>
            <a:pPr lvl="1" eaLnBrk="0" hangingPunct="0">
              <a:buSzPct val="80000"/>
              <a:buFont typeface="Arial" panose="020B0604020202020204" pitchFamily="34" charset="0"/>
              <a:buChar char="•"/>
              <a:defRPr/>
            </a:pPr>
            <a:r>
              <a:rPr lang="en-US" sz="1400" dirty="0"/>
              <a:t>access to external programming (R, Python, Java, </a:t>
            </a:r>
            <a:r>
              <a:rPr lang="en-US" sz="1400" dirty="0" err="1"/>
              <a:t>.Net</a:t>
            </a:r>
            <a:r>
              <a:rPr lang="en-US" sz="1400" dirty="0"/>
              <a:t>)</a:t>
            </a:r>
          </a:p>
          <a:p>
            <a:pPr lvl="1" eaLnBrk="0" hangingPunct="0">
              <a:buSzPct val="80000"/>
              <a:buFont typeface="Arial" panose="020B0604020202020204" pitchFamily="34" charset="0"/>
              <a:buChar char="•"/>
              <a:defRPr/>
            </a:pPr>
            <a:r>
              <a:rPr lang="en-US" sz="1400" dirty="0"/>
              <a:t>Flexible deployment from stand-alone to enterprise support</a:t>
            </a:r>
          </a:p>
        </p:txBody>
      </p:sp>
      <p:pic>
        <p:nvPicPr>
          <p:cNvPr id="21509" name="Picture 2" descr="C:\Users\IBM_ADMIN\Pictures\screenshots\data_editor.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5875" y="768350"/>
            <a:ext cx="3651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45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66700" y="242093"/>
            <a:ext cx="8545512" cy="10048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en-US" altLang="en-US" sz="2400" kern="1200" dirty="0">
                <a:solidFill>
                  <a:srgbClr val="7889FB"/>
                </a:solidFill>
              </a:rPr>
              <a:t>IBM SPSS Modeler</a:t>
            </a:r>
          </a:p>
        </p:txBody>
      </p:sp>
      <p:sp>
        <p:nvSpPr>
          <p:cNvPr id="23555" name="Content Placeholder 4"/>
          <p:cNvSpPr>
            <a:spLocks noGrp="1"/>
          </p:cNvSpPr>
          <p:nvPr>
            <p:ph idx="1"/>
          </p:nvPr>
        </p:nvSpPr>
        <p:spPr>
          <a:xfrm>
            <a:off x="266700" y="1090613"/>
            <a:ext cx="4829175" cy="5264150"/>
          </a:xfrm>
        </p:spPr>
        <p:txBody>
          <a:bodyPr/>
          <a:lstStyle/>
          <a:p>
            <a:pPr marL="0" indent="0">
              <a:buFont typeface="Wingdings" charset="2"/>
              <a:buNone/>
            </a:pPr>
            <a:r>
              <a:rPr lang="en-US" altLang="en-US" sz="1600">
                <a:solidFill>
                  <a:schemeClr val="tx1"/>
                </a:solidFill>
                <a:ea typeface="MS PGothic" charset="-128"/>
              </a:rPr>
              <a:t>OVERVIEW</a:t>
            </a:r>
          </a:p>
          <a:p>
            <a:pPr lvl="1">
              <a:buFont typeface="Arial" charset="0"/>
              <a:buChar char="•"/>
            </a:pPr>
            <a:r>
              <a:rPr lang="en-US" altLang="en-US" sz="1400">
                <a:ea typeface="MS PGothic" charset="-128"/>
              </a:rPr>
              <a:t>Comprehensive predictive analytics workbench</a:t>
            </a:r>
          </a:p>
          <a:p>
            <a:pPr lvl="1">
              <a:buFont typeface="Arial" charset="0"/>
              <a:buChar char="•"/>
            </a:pPr>
            <a:r>
              <a:rPr lang="en-US" altLang="en-US" sz="1400">
                <a:ea typeface="MS PGothic" charset="-128"/>
              </a:rPr>
              <a:t>Easy-to-use, interactive interface without the need for programming</a:t>
            </a:r>
          </a:p>
          <a:p>
            <a:pPr lvl="1">
              <a:buFont typeface="Arial" charset="0"/>
              <a:buChar char="•"/>
            </a:pPr>
            <a:r>
              <a:rPr lang="en-US" altLang="en-US" sz="1400">
                <a:ea typeface="MS PGothic" charset="-128"/>
              </a:rPr>
              <a:t>Automated modeling and data preparation capabilities</a:t>
            </a:r>
          </a:p>
          <a:p>
            <a:pPr lvl="1">
              <a:buFont typeface="Arial" charset="0"/>
              <a:buChar char="•"/>
            </a:pPr>
            <a:r>
              <a:rPr lang="en-US" altLang="en-US" sz="1400">
                <a:ea typeface="MS PGothic" charset="-128"/>
              </a:rPr>
              <a:t>Access ALL data – structured and unstructured – from disparate sources</a:t>
            </a:r>
          </a:p>
          <a:p>
            <a:pPr lvl="1">
              <a:buFont typeface="Arial" charset="0"/>
              <a:buChar char="•"/>
            </a:pPr>
            <a:r>
              <a:rPr lang="en-US" altLang="en-US" sz="1400">
                <a:ea typeface="MS PGothic" charset="-128"/>
              </a:rPr>
              <a:t>Providing a range of advanced analytics - text analytics, entity analytics, social network analysis, etc. </a:t>
            </a:r>
            <a:br>
              <a:rPr lang="en-US" altLang="en-US" sz="1400">
                <a:ea typeface="MS PGothic" charset="-128"/>
              </a:rPr>
            </a:br>
            <a:endParaRPr lang="en-US" altLang="en-US" sz="1400">
              <a:ea typeface="MS PGothic" charset="-128"/>
            </a:endParaRPr>
          </a:p>
          <a:p>
            <a:pPr marL="0" indent="0">
              <a:buFont typeface="Wingdings" charset="2"/>
              <a:buNone/>
            </a:pPr>
            <a:r>
              <a:rPr lang="en-US" altLang="en-US" sz="1600">
                <a:solidFill>
                  <a:schemeClr val="tx1"/>
                </a:solidFill>
                <a:ea typeface="MS PGothic" charset="-128"/>
              </a:rPr>
              <a:t>CUSTOMER NEEDS</a:t>
            </a:r>
          </a:p>
          <a:p>
            <a:pPr lvl="1">
              <a:buFont typeface="Arial" charset="0"/>
              <a:buChar char="•"/>
            </a:pPr>
            <a:r>
              <a:rPr lang="en-US" altLang="en-US" sz="1400">
                <a:ea typeface="MS PGothic" charset="-128"/>
              </a:rPr>
              <a:t>Improve business outcomes through predictive intelligence</a:t>
            </a:r>
          </a:p>
          <a:p>
            <a:pPr lvl="1">
              <a:buFont typeface="Arial" charset="0"/>
              <a:buChar char="•"/>
            </a:pPr>
            <a:r>
              <a:rPr lang="en-US" altLang="en-US" sz="1400">
                <a:ea typeface="MS PGothic" charset="-128"/>
              </a:rPr>
              <a:t>Deploy predictive models in operational processes to take better decisions at the point of impact</a:t>
            </a:r>
          </a:p>
          <a:p>
            <a:pPr lvl="1">
              <a:buFont typeface="Arial" charset="0"/>
              <a:buChar char="•"/>
            </a:pPr>
            <a:endParaRPr lang="en-US" altLang="en-US" sz="1400">
              <a:ea typeface="MS PGothic" charset="-128"/>
            </a:endParaRPr>
          </a:p>
          <a:p>
            <a:pPr marL="0" indent="0">
              <a:buFont typeface="Wingdings" charset="2"/>
              <a:buNone/>
            </a:pPr>
            <a:r>
              <a:rPr lang="en-US" altLang="en-US" sz="1600">
                <a:solidFill>
                  <a:schemeClr val="tx1"/>
                </a:solidFill>
                <a:ea typeface="MS PGothic" charset="-128"/>
              </a:rPr>
              <a:t>TARGET AUDIENCE</a:t>
            </a:r>
          </a:p>
          <a:p>
            <a:pPr lvl="1">
              <a:buFont typeface="Arial" charset="0"/>
              <a:buChar char="•"/>
            </a:pPr>
            <a:r>
              <a:rPr lang="en-US" altLang="en-US" sz="1400">
                <a:ea typeface="MS PGothic" charset="-128"/>
              </a:rPr>
              <a:t>Technical Data Scientist</a:t>
            </a:r>
          </a:p>
          <a:p>
            <a:pPr lvl="1">
              <a:buFont typeface="Arial" charset="0"/>
              <a:buChar char="•"/>
            </a:pPr>
            <a:r>
              <a:rPr lang="en-US" altLang="en-US" sz="1400">
                <a:ea typeface="MS PGothic" charset="-128"/>
              </a:rPr>
              <a:t>Citizen Data Scientist</a:t>
            </a:r>
          </a:p>
          <a:p>
            <a:pPr lvl="1">
              <a:buFont typeface="Arial" charset="0"/>
              <a:buChar char="•"/>
            </a:pPr>
            <a:r>
              <a:rPr lang="en-US" altLang="en-US" sz="1400">
                <a:ea typeface="MS PGothic" charset="-128"/>
              </a:rPr>
              <a:t>Business Analyst</a:t>
            </a:r>
          </a:p>
        </p:txBody>
      </p:sp>
      <p:sp>
        <p:nvSpPr>
          <p:cNvPr id="18" name="Content Placeholder 4"/>
          <p:cNvSpPr txBox="1">
            <a:spLocks/>
          </p:cNvSpPr>
          <p:nvPr/>
        </p:nvSpPr>
        <p:spPr bwMode="auto">
          <a:xfrm>
            <a:off x="5095875" y="3240088"/>
            <a:ext cx="3975100" cy="284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0"/>
          <a:lstStyle>
            <a:lvl1pPr>
              <a:spcBef>
                <a:spcPct val="20000"/>
              </a:spcBef>
              <a:buClr>
                <a:schemeClr val="tx1"/>
              </a:buClr>
              <a:buFont typeface="Wingdings" charset="2"/>
              <a:buChar char="§"/>
              <a:defRPr sz="2000" b="1">
                <a:solidFill>
                  <a:srgbClr val="000000"/>
                </a:solidFill>
                <a:latin typeface="Arial" charset="0"/>
                <a:ea typeface="MS PGothic" charset="-128"/>
              </a:defRPr>
            </a:lvl1pPr>
            <a:lvl2pPr marL="515938" indent="-225425">
              <a:spcBef>
                <a:spcPct val="20000"/>
              </a:spcBef>
              <a:buClr>
                <a:schemeClr val="tx1"/>
              </a:buClr>
              <a:buFont typeface="Symbol" charset="2"/>
              <a:buChar char="-"/>
              <a:defRPr>
                <a:solidFill>
                  <a:schemeClr val="tx1"/>
                </a:solidFill>
                <a:latin typeface="Arial" charset="0"/>
                <a:ea typeface="MS PGothic" charset="-128"/>
              </a:defRPr>
            </a:lvl2pPr>
            <a:lvl3pPr marL="804863" indent="-171450">
              <a:spcBef>
                <a:spcPct val="20000"/>
              </a:spcBef>
              <a:buClr>
                <a:schemeClr val="tx1"/>
              </a:buClr>
              <a:buChar char="•"/>
              <a:defRPr sz="1600">
                <a:solidFill>
                  <a:schemeClr val="tx1"/>
                </a:solidFill>
                <a:latin typeface="Arial" charset="0"/>
                <a:ea typeface="MS PGothic" charset="-128"/>
              </a:defRPr>
            </a:lvl3pPr>
            <a:lvl4pPr marL="1430338" indent="-176213">
              <a:spcBef>
                <a:spcPct val="20000"/>
              </a:spcBef>
              <a:buClr>
                <a:schemeClr val="tx1"/>
              </a:buClr>
              <a:buChar char="•"/>
              <a:defRPr sz="1400">
                <a:solidFill>
                  <a:schemeClr val="tx1"/>
                </a:solidFill>
                <a:latin typeface="Arial" charset="0"/>
                <a:ea typeface="MS PGothic" charset="-128"/>
              </a:defRPr>
            </a:lvl4pPr>
            <a:lvl5pPr marL="1719263" indent="-7938">
              <a:spcBef>
                <a:spcPct val="20000"/>
              </a:spcBef>
              <a:buClr>
                <a:schemeClr val="tx1"/>
              </a:buClr>
              <a:defRPr sz="1200">
                <a:solidFill>
                  <a:schemeClr val="tx1"/>
                </a:solidFill>
                <a:latin typeface="Arial" charset="0"/>
                <a:ea typeface="MS PGothic" charset="-128"/>
              </a:defRPr>
            </a:lvl5pPr>
            <a:lvl6pPr marL="2176463" indent="-7938" eaLnBrk="0" fontAlgn="base" hangingPunct="0">
              <a:spcBef>
                <a:spcPct val="20000"/>
              </a:spcBef>
              <a:spcAft>
                <a:spcPct val="0"/>
              </a:spcAft>
              <a:buClr>
                <a:schemeClr val="tx1"/>
              </a:buClr>
              <a:defRPr sz="1200">
                <a:solidFill>
                  <a:schemeClr val="tx1"/>
                </a:solidFill>
                <a:latin typeface="Arial" charset="0"/>
                <a:ea typeface="MS PGothic" charset="-128"/>
              </a:defRPr>
            </a:lvl6pPr>
            <a:lvl7pPr marL="2633663" indent="-7938" eaLnBrk="0" fontAlgn="base" hangingPunct="0">
              <a:spcBef>
                <a:spcPct val="20000"/>
              </a:spcBef>
              <a:spcAft>
                <a:spcPct val="0"/>
              </a:spcAft>
              <a:buClr>
                <a:schemeClr val="tx1"/>
              </a:buClr>
              <a:defRPr sz="1200">
                <a:solidFill>
                  <a:schemeClr val="tx1"/>
                </a:solidFill>
                <a:latin typeface="Arial" charset="0"/>
                <a:ea typeface="MS PGothic" charset="-128"/>
              </a:defRPr>
            </a:lvl7pPr>
            <a:lvl8pPr marL="3090863" indent="-7938" eaLnBrk="0" fontAlgn="base" hangingPunct="0">
              <a:spcBef>
                <a:spcPct val="20000"/>
              </a:spcBef>
              <a:spcAft>
                <a:spcPct val="0"/>
              </a:spcAft>
              <a:buClr>
                <a:schemeClr val="tx1"/>
              </a:buClr>
              <a:defRPr sz="1200">
                <a:solidFill>
                  <a:schemeClr val="tx1"/>
                </a:solidFill>
                <a:latin typeface="Arial" charset="0"/>
                <a:ea typeface="MS PGothic" charset="-128"/>
              </a:defRPr>
            </a:lvl8pPr>
            <a:lvl9pPr marL="3548063" indent="-7938" eaLnBrk="0" fontAlgn="base" hangingPunct="0">
              <a:spcBef>
                <a:spcPct val="20000"/>
              </a:spcBef>
              <a:spcAft>
                <a:spcPct val="0"/>
              </a:spcAft>
              <a:buClr>
                <a:schemeClr val="tx1"/>
              </a:buClr>
              <a:defRPr sz="1200">
                <a:solidFill>
                  <a:schemeClr val="tx1"/>
                </a:solidFill>
                <a:latin typeface="Arial" charset="0"/>
                <a:ea typeface="MS PGothic" charset="-128"/>
              </a:defRPr>
            </a:lvl9pPr>
          </a:lstStyle>
          <a:p>
            <a:pPr eaLnBrk="1" hangingPunct="1">
              <a:buFont typeface="Wingdings" charset="2"/>
              <a:buNone/>
            </a:pPr>
            <a:r>
              <a:rPr lang="en-US" altLang="en-US" sz="1600">
                <a:solidFill>
                  <a:schemeClr val="tx1"/>
                </a:solidFill>
              </a:rPr>
              <a:t>CUSTOMER EXAMPLES</a:t>
            </a:r>
          </a:p>
          <a:p>
            <a:pPr lvl="1">
              <a:buFont typeface="Arial" charset="0"/>
              <a:buChar char="•"/>
            </a:pPr>
            <a:r>
              <a:rPr lang="en-US" altLang="en-US" sz="1400">
                <a:hlinkClick r:id="rId3"/>
              </a:rPr>
              <a:t>AB Volvo </a:t>
            </a:r>
            <a:r>
              <a:rPr lang="en-US" altLang="en-US" sz="1400"/>
              <a:t>in Sweden reduces truck diagnostic time by up to 70 percent.</a:t>
            </a:r>
          </a:p>
          <a:p>
            <a:pPr lvl="1">
              <a:buFont typeface="Arial" charset="0"/>
              <a:buChar char="•"/>
            </a:pPr>
            <a:r>
              <a:rPr lang="en-US" altLang="en-US" sz="1400">
                <a:hlinkClick r:id="rId4"/>
              </a:rPr>
              <a:t>Autobacs Seven Co</a:t>
            </a:r>
            <a:r>
              <a:rPr lang="en-US" altLang="en-US" sz="1400"/>
              <a:t>. </a:t>
            </a:r>
            <a:r>
              <a:rPr lang="en-US" altLang="fr-FR" sz="1400"/>
              <a:t>in Japan conducts more targeted promotional campaigns, increasing its conversion rates by more than 20 percent</a:t>
            </a:r>
            <a:endParaRPr lang="en-US" altLang="en-US" sz="1400"/>
          </a:p>
          <a:p>
            <a:pPr eaLnBrk="1" hangingPunct="1">
              <a:buFont typeface="Wingdings" charset="2"/>
              <a:buNone/>
            </a:pPr>
            <a:r>
              <a:rPr lang="en-US" altLang="fr-FR" sz="1600">
                <a:solidFill>
                  <a:schemeClr val="tx1"/>
                </a:solidFill>
              </a:rPr>
              <a:t>WHY IBM ?</a:t>
            </a:r>
          </a:p>
          <a:p>
            <a:pPr lvl="1">
              <a:buSzPct val="80000"/>
              <a:buFont typeface="Arial" charset="0"/>
              <a:buChar char="•"/>
            </a:pPr>
            <a:r>
              <a:rPr lang="en-US" altLang="fr-FR" sz="1400"/>
              <a:t>Simplicity without sacrifice</a:t>
            </a:r>
          </a:p>
          <a:p>
            <a:pPr lvl="1">
              <a:buSzPct val="80000"/>
              <a:buFont typeface="Arial" charset="0"/>
              <a:buChar char="•"/>
            </a:pPr>
            <a:r>
              <a:rPr lang="en-US" altLang="fr-FR" sz="1400"/>
              <a:t>Code optional, open to open source (R, Python, SPARK)</a:t>
            </a:r>
          </a:p>
          <a:p>
            <a:pPr lvl="1">
              <a:buSzPct val="80000"/>
              <a:buFont typeface="Arial" charset="0"/>
              <a:buChar char="•"/>
            </a:pPr>
            <a:r>
              <a:rPr lang="en-US" altLang="fr-FR" sz="1400"/>
              <a:t>Deployment at scale</a:t>
            </a:r>
          </a:p>
          <a:p>
            <a:pPr lvl="1" eaLnBrk="1" hangingPunct="1">
              <a:buSzPct val="80000"/>
              <a:buFont typeface="Wingdings" charset="2"/>
              <a:buChar char="q"/>
            </a:pPr>
            <a:endParaRPr lang="en-US" altLang="fr-FR" sz="1400"/>
          </a:p>
        </p:txBody>
      </p:sp>
      <p:pic>
        <p:nvPicPr>
          <p:cNvPr id="23557"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67338" y="1012825"/>
            <a:ext cx="3444875"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513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5" y="188640"/>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fr-FR" sz="2400" kern="1200" dirty="0">
                <a:solidFill>
                  <a:srgbClr val="7889FB"/>
                </a:solidFill>
              </a:rPr>
              <a:t>IBM® SPSS® Statistics ROI</a:t>
            </a:r>
            <a:br>
              <a:rPr lang="fr-FR" sz="2400" kern="1200" dirty="0">
                <a:solidFill>
                  <a:srgbClr val="7889FB"/>
                </a:solidFill>
              </a:rPr>
            </a:br>
            <a:r>
              <a:rPr lang="fr-FR" sz="2400" kern="1200" dirty="0">
                <a:solidFill>
                  <a:srgbClr val="7889FB"/>
                </a:solidFill>
              </a:rPr>
              <a:t>IBM® SPSS® Modeler ROI</a:t>
            </a:r>
          </a:p>
        </p:txBody>
      </p:sp>
      <p:sp>
        <p:nvSpPr>
          <p:cNvPr id="3" name="Content Placeholder 2"/>
          <p:cNvSpPr>
            <a:spLocks noGrp="1"/>
          </p:cNvSpPr>
          <p:nvPr>
            <p:ph idx="1"/>
          </p:nvPr>
        </p:nvSpPr>
        <p:spPr/>
        <p:txBody>
          <a:bodyPr/>
          <a:lstStyle/>
          <a:p>
            <a:r>
              <a:rPr lang="en-GB" sz="1600" dirty="0">
                <a:solidFill>
                  <a:srgbClr val="7889FB"/>
                </a:solidFill>
              </a:rPr>
              <a:t>Descriptive Analytics </a:t>
            </a:r>
            <a:r>
              <a:rPr lang="en-GB" sz="1600" dirty="0"/>
              <a:t>with IBM® SPSS® Statistics helps statisticians to </a:t>
            </a:r>
            <a:r>
              <a:rPr lang="en-GB" sz="1600" dirty="0">
                <a:solidFill>
                  <a:srgbClr val="7889FB"/>
                </a:solidFill>
              </a:rPr>
              <a:t>validate statistical hypotheses</a:t>
            </a:r>
            <a:r>
              <a:rPr lang="en-GB" sz="1600" dirty="0"/>
              <a:t> by using efficient </a:t>
            </a:r>
            <a:r>
              <a:rPr lang="en-GB" sz="1600"/>
              <a:t>descriptive methods. </a:t>
            </a:r>
            <a:r>
              <a:rPr lang="en-GB" sz="1600" dirty="0"/>
              <a:t>IBM® SPSS® Statistics </a:t>
            </a:r>
            <a:r>
              <a:rPr lang="en-GB" sz="1600" dirty="0">
                <a:solidFill>
                  <a:srgbClr val="7889FB"/>
                </a:solidFill>
              </a:rPr>
              <a:t>will not predict information </a:t>
            </a:r>
            <a:r>
              <a:rPr lang="en-GB" sz="1600" dirty="0"/>
              <a:t>but will </a:t>
            </a:r>
            <a:r>
              <a:rPr lang="en-GB" sz="1600" dirty="0">
                <a:solidFill>
                  <a:srgbClr val="7889FB"/>
                </a:solidFill>
              </a:rPr>
              <a:t>describe data and validate statistical hypothesis</a:t>
            </a:r>
            <a:r>
              <a:rPr lang="en-GB" sz="1600" dirty="0"/>
              <a:t>.</a:t>
            </a:r>
          </a:p>
          <a:p>
            <a:pPr lvl="1"/>
            <a:r>
              <a:rPr lang="en-GB" sz="1600" dirty="0"/>
              <a:t>Difficult to evaluate financial results of IBM SPSS Statistical because it will not allow statistics results to be integrated to operational IT (call </a:t>
            </a:r>
            <a:r>
              <a:rPr lang="en-GB" sz="1600" dirty="0" err="1"/>
              <a:t>center</a:t>
            </a:r>
            <a:r>
              <a:rPr lang="en-GB" sz="1600" dirty="0"/>
              <a:t>, campaigns, website…).</a:t>
            </a:r>
          </a:p>
          <a:p>
            <a:endParaRPr lang="en-GB" sz="1600" dirty="0"/>
          </a:p>
          <a:p>
            <a:r>
              <a:rPr lang="en-GB" sz="1600" dirty="0"/>
              <a:t>Predictive Analytics with IBM® SPSS® </a:t>
            </a:r>
            <a:r>
              <a:rPr lang="en-GB" sz="1600" dirty="0" err="1"/>
              <a:t>Modeler</a:t>
            </a:r>
            <a:r>
              <a:rPr lang="en-GB" sz="1600" dirty="0"/>
              <a:t> helps connect </a:t>
            </a:r>
            <a:r>
              <a:rPr lang="en-GB" sz="1600" dirty="0">
                <a:solidFill>
                  <a:srgbClr val="7889FB"/>
                </a:solidFill>
              </a:rPr>
              <a:t>data</a:t>
            </a:r>
            <a:r>
              <a:rPr lang="en-GB" sz="1600" dirty="0">
                <a:solidFill>
                  <a:schemeClr val="accent2"/>
                </a:solidFill>
              </a:rPr>
              <a:t> </a:t>
            </a:r>
            <a:r>
              <a:rPr lang="en-GB" sz="1600" dirty="0"/>
              <a:t>to effective </a:t>
            </a:r>
            <a:r>
              <a:rPr lang="en-GB" sz="1600" dirty="0">
                <a:solidFill>
                  <a:srgbClr val="7889FB"/>
                </a:solidFill>
              </a:rPr>
              <a:t>action</a:t>
            </a:r>
            <a:r>
              <a:rPr lang="en-GB" sz="1600" dirty="0">
                <a:solidFill>
                  <a:schemeClr val="accent2"/>
                </a:solidFill>
              </a:rPr>
              <a:t> </a:t>
            </a:r>
            <a:r>
              <a:rPr lang="en-GB" sz="1600" dirty="0"/>
              <a:t>by drawing reliable conclusions about current conditions and </a:t>
            </a:r>
            <a:r>
              <a:rPr lang="en-GB" sz="1600" dirty="0">
                <a:solidFill>
                  <a:srgbClr val="7889FB"/>
                </a:solidFill>
              </a:rPr>
              <a:t>future</a:t>
            </a:r>
            <a:r>
              <a:rPr lang="en-GB" sz="1600" dirty="0">
                <a:solidFill>
                  <a:schemeClr val="accent2"/>
                </a:solidFill>
              </a:rPr>
              <a:t> </a:t>
            </a:r>
            <a:r>
              <a:rPr lang="en-GB" sz="1600" dirty="0"/>
              <a:t>events. Predictive Analytics allows organisation to retain customers, increase customers portfolio, increase Marketing campaign effectiveness, reduce churn rate et fraud…. </a:t>
            </a:r>
          </a:p>
          <a:p>
            <a:pPr lvl="1"/>
            <a:r>
              <a:rPr lang="en-GB" sz="1600" dirty="0"/>
              <a:t>Some examples of financial results:</a:t>
            </a:r>
          </a:p>
          <a:p>
            <a:pPr lvl="2"/>
            <a:r>
              <a:rPr lang="en-GB" sz="1600" dirty="0">
                <a:solidFill>
                  <a:srgbClr val="7889FB"/>
                </a:solidFill>
              </a:rPr>
              <a:t>35% reduction in mailing cost, 2X response rate, 29% more profit </a:t>
            </a:r>
            <a:r>
              <a:rPr lang="en-GB" sz="1600" dirty="0"/>
              <a:t>- FTBO</a:t>
            </a:r>
          </a:p>
          <a:p>
            <a:pPr lvl="2"/>
            <a:r>
              <a:rPr lang="en-GB" sz="1600" dirty="0">
                <a:solidFill>
                  <a:srgbClr val="7889FB"/>
                </a:solidFill>
              </a:rPr>
              <a:t>Reduced churn from 19 to 2%</a:t>
            </a:r>
            <a:r>
              <a:rPr lang="en-GB" sz="1600" dirty="0">
                <a:solidFill>
                  <a:schemeClr val="accent2"/>
                </a:solidFill>
              </a:rPr>
              <a:t> </a:t>
            </a:r>
            <a:r>
              <a:rPr lang="en-GB" sz="1600" dirty="0"/>
              <a:t>- </a:t>
            </a:r>
            <a:r>
              <a:rPr lang="en-GB" sz="1600" dirty="0" err="1"/>
              <a:t>Cablecom</a:t>
            </a:r>
            <a:endParaRPr lang="en-GB" sz="1600" dirty="0"/>
          </a:p>
          <a:p>
            <a:pPr lvl="2"/>
            <a:r>
              <a:rPr lang="en-GB" sz="1600" dirty="0">
                <a:solidFill>
                  <a:srgbClr val="7889FB"/>
                </a:solidFill>
              </a:rPr>
              <a:t>100% increase in campaign effectiveness </a:t>
            </a:r>
            <a:r>
              <a:rPr lang="en-GB" sz="1600" dirty="0"/>
              <a:t>- BT</a:t>
            </a:r>
          </a:p>
          <a:p>
            <a:pPr lvl="2"/>
            <a:r>
              <a:rPr lang="en-GB" sz="1600" dirty="0">
                <a:solidFill>
                  <a:srgbClr val="7889FB"/>
                </a:solidFill>
              </a:rPr>
              <a:t>30 Million Euro in new revenue </a:t>
            </a:r>
            <a:r>
              <a:rPr lang="en-GB" sz="1600" dirty="0"/>
              <a:t>- AEGON</a:t>
            </a:r>
          </a:p>
          <a:p>
            <a:endParaRPr lang="en-GB" sz="1600" dirty="0"/>
          </a:p>
        </p:txBody>
      </p:sp>
    </p:spTree>
    <p:extLst>
      <p:ext uri="{BB962C8B-B14F-4D97-AF65-F5344CB8AC3E}">
        <p14:creationId xmlns:p14="http://schemas.microsoft.com/office/powerpoint/2010/main" val="56524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69" y="188640"/>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en-GB" sz="2400" kern="1200" dirty="0">
                <a:solidFill>
                  <a:srgbClr val="7889FB"/>
                </a:solidFill>
              </a:rPr>
              <a:t>End users</a:t>
            </a:r>
          </a:p>
        </p:txBody>
      </p:sp>
      <p:sp>
        <p:nvSpPr>
          <p:cNvPr id="3" name="Content Placeholder 2"/>
          <p:cNvSpPr>
            <a:spLocks noGrp="1"/>
          </p:cNvSpPr>
          <p:nvPr>
            <p:ph idx="1"/>
          </p:nvPr>
        </p:nvSpPr>
        <p:spPr>
          <a:xfrm>
            <a:off x="266700" y="1013254"/>
            <a:ext cx="8542338" cy="5355796"/>
          </a:xfrm>
        </p:spPr>
        <p:txBody>
          <a:bodyPr/>
          <a:lstStyle/>
          <a:p>
            <a:r>
              <a:rPr lang="en-US" sz="1800" b="1" dirty="0">
                <a:solidFill>
                  <a:srgbClr val="7889FB"/>
                </a:solidFill>
              </a:rPr>
              <a:t>Typical IBM® SPSS® Statistics users</a:t>
            </a:r>
          </a:p>
          <a:p>
            <a:pPr lvl="1">
              <a:defRPr/>
            </a:pPr>
            <a:r>
              <a:rPr lang="en-US" sz="1400" dirty="0"/>
              <a:t>Usually have academic training</a:t>
            </a:r>
          </a:p>
          <a:p>
            <a:pPr lvl="1">
              <a:defRPr/>
            </a:pPr>
            <a:r>
              <a:rPr lang="en-US" sz="1400" dirty="0"/>
              <a:t>Need to perform hypothesis tests</a:t>
            </a:r>
          </a:p>
          <a:p>
            <a:pPr lvl="1"/>
            <a:r>
              <a:rPr lang="en-US" sz="1400" dirty="0"/>
              <a:t>Process Oriented – More likely to write Syntax and discuss routine statistical procedures</a:t>
            </a:r>
          </a:p>
          <a:p>
            <a:pPr lvl="1"/>
            <a:r>
              <a:rPr lang="en-US" sz="1400" dirty="0"/>
              <a:t>Focused on setting up analyses from beginning to end (methodology)</a:t>
            </a:r>
          </a:p>
          <a:p>
            <a:pPr lvl="1"/>
            <a:r>
              <a:rPr lang="en-US" sz="1400" dirty="0"/>
              <a:t>Primary concern – utilizing selected algorithm for analysis</a:t>
            </a:r>
          </a:p>
          <a:p>
            <a:pPr lvl="1"/>
            <a:r>
              <a:rPr lang="en-US" sz="1400" dirty="0"/>
              <a:t>Deep Diver – Often trained in a specific area of analysis</a:t>
            </a:r>
          </a:p>
          <a:p>
            <a:pPr lvl="1"/>
            <a:r>
              <a:rPr lang="en-US" sz="1400" dirty="0"/>
              <a:t>Hard-core analyst or researcher </a:t>
            </a:r>
          </a:p>
          <a:p>
            <a:pPr lvl="1"/>
            <a:r>
              <a:rPr lang="en-US" sz="1400" dirty="0"/>
              <a:t>A technical understanding of data</a:t>
            </a:r>
          </a:p>
          <a:p>
            <a:pPr lvl="1"/>
            <a:r>
              <a:rPr lang="en-US" sz="1400" dirty="0"/>
              <a:t>Preferred interface: Spreadsheet</a:t>
            </a:r>
          </a:p>
          <a:p>
            <a:r>
              <a:rPr lang="en-GB" sz="1800" b="1" dirty="0">
                <a:solidFill>
                  <a:srgbClr val="7889FB"/>
                </a:solidFill>
              </a:rPr>
              <a:t>Typical IBM® SPSS® </a:t>
            </a:r>
            <a:r>
              <a:rPr lang="en-GB" sz="1800" b="1" dirty="0" err="1">
                <a:solidFill>
                  <a:srgbClr val="7889FB"/>
                </a:solidFill>
              </a:rPr>
              <a:t>Modeler</a:t>
            </a:r>
            <a:r>
              <a:rPr lang="en-GB" sz="1800" b="1" dirty="0">
                <a:solidFill>
                  <a:srgbClr val="7889FB"/>
                </a:solidFill>
              </a:rPr>
              <a:t> users</a:t>
            </a:r>
          </a:p>
          <a:p>
            <a:pPr lvl="1">
              <a:defRPr/>
            </a:pPr>
            <a:r>
              <a:rPr lang="en-US" sz="1400" dirty="0"/>
              <a:t>Usually have subject matter expertise such as a business analyst</a:t>
            </a:r>
          </a:p>
          <a:p>
            <a:pPr lvl="1">
              <a:defRPr/>
            </a:pPr>
            <a:r>
              <a:rPr lang="en-US" sz="1400" dirty="0"/>
              <a:t>Need to build models but don’t necessarily understand the analytics</a:t>
            </a:r>
          </a:p>
          <a:p>
            <a:pPr lvl="1"/>
            <a:r>
              <a:rPr lang="en-US" sz="1400" dirty="0"/>
              <a:t>Graphically Oriented – Prefers to use graphical, point and click tools</a:t>
            </a:r>
          </a:p>
          <a:p>
            <a:pPr lvl="1"/>
            <a:r>
              <a:rPr lang="en-US" sz="1400" dirty="0"/>
              <a:t>Focused on uncovering quick, accurate and actionable insights</a:t>
            </a:r>
          </a:p>
          <a:p>
            <a:pPr lvl="1"/>
            <a:r>
              <a:rPr lang="en-US" sz="1400" dirty="0"/>
              <a:t>Primary concern – explore multiple analytical approaches using automated techniques for best results</a:t>
            </a:r>
          </a:p>
          <a:p>
            <a:pPr lvl="1"/>
            <a:r>
              <a:rPr lang="en-US" sz="1400" dirty="0"/>
              <a:t>Data Miner– Extract data from multiple data source, merge and derive new data for analysis</a:t>
            </a:r>
          </a:p>
          <a:p>
            <a:pPr lvl="1"/>
            <a:r>
              <a:rPr lang="en-US" sz="1400" dirty="0"/>
              <a:t>Empower Business User – Deep understanding of business issues and drivers </a:t>
            </a:r>
          </a:p>
          <a:p>
            <a:pPr lvl="1"/>
            <a:r>
              <a:rPr lang="en-US" sz="1400" dirty="0"/>
              <a:t>A business understanding of data</a:t>
            </a:r>
          </a:p>
          <a:p>
            <a:pPr lvl="1"/>
            <a:r>
              <a:rPr lang="en-US" sz="1400" dirty="0"/>
              <a:t>Preferred interface: Graphical Reporting</a:t>
            </a:r>
          </a:p>
          <a:p>
            <a:endParaRPr lang="en-GB" sz="1800" dirty="0"/>
          </a:p>
        </p:txBody>
      </p:sp>
    </p:spTree>
    <p:extLst>
      <p:ext uri="{BB962C8B-B14F-4D97-AF65-F5344CB8AC3E}">
        <p14:creationId xmlns:p14="http://schemas.microsoft.com/office/powerpoint/2010/main" val="3328525480"/>
      </p:ext>
    </p:extLst>
  </p:cSld>
  <p:clrMapOvr>
    <a:masterClrMapping/>
  </p:clrMapOvr>
</p:sld>
</file>

<file path=ppt/theme/theme1.xml><?xml version="1.0" encoding="utf-8"?>
<a:theme xmlns:a="http://schemas.openxmlformats.org/drawingml/2006/main" name="Big_Data_&amp;_Analytics_Brand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BM Cloud 2017">
  <a:themeElements>
    <a:clrScheme name="Custom 2">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AB8FF"/>
      </a:hlink>
      <a:folHlink>
        <a:srgbClr val="FF00FF"/>
      </a:folHlink>
    </a:clrScheme>
    <a:fontScheme name="IBM InterConnect 2017">
      <a:majorFont>
        <a:latin typeface="Helvetica"/>
        <a:ea typeface="Helvetica"/>
        <a:cs typeface="Helvetica"/>
      </a:majorFont>
      <a:minorFont>
        <a:latin typeface="Calibri"/>
        <a:ea typeface="Calibri"/>
        <a:cs typeface="Calibri"/>
      </a:minorFont>
    </a:fontScheme>
    <a:fmtScheme name="IBM InterConnect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 Cloud PPT Template_August 2017 TEST" id="{1146AE28-24B2-4343-8906-A8CB076E5A74}" vid="{95D878A1-EE64-C44C-BD6F-23647F5675F5}"/>
    </a:ext>
  </a:extLst>
</a:theme>
</file>

<file path=ppt/theme/theme3.xml><?xml version="1.0" encoding="utf-8"?>
<a:theme xmlns:a="http://schemas.openxmlformats.org/drawingml/2006/main" name="Watson: Group 1, Blue 70">
  <a:themeElements>
    <a:clrScheme name="Group 1, Blue 70">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736AB9C3-8B0F-C140-96E2-A4DE44FF1FF0}" vid="{FB85549E-812D-1F40-AB9C-9CCC29B3E6E8}"/>
    </a:ext>
  </a:ext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4056</Words>
  <Application>Microsoft Macintosh PowerPoint</Application>
  <PresentationFormat>On-screen Show (4:3)</PresentationFormat>
  <Paragraphs>685</Paragraphs>
  <Slides>42</Slides>
  <Notes>30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42</vt:i4>
      </vt:variant>
    </vt:vector>
  </HeadingPairs>
  <TitlesOfParts>
    <vt:vector size="54" baseType="lpstr">
      <vt:lpstr>Arial</vt:lpstr>
      <vt:lpstr>Calibri</vt:lpstr>
      <vt:lpstr>Helvetica Light</vt:lpstr>
      <vt:lpstr>Helvetica Neue</vt:lpstr>
      <vt:lpstr>IBM Plex Sans</vt:lpstr>
      <vt:lpstr>Symbol</vt:lpstr>
      <vt:lpstr>Trebuchet MS</vt:lpstr>
      <vt:lpstr>Wingdings</vt:lpstr>
      <vt:lpstr>Big_Data_&amp;_Analytics_Brand_wht_template</vt:lpstr>
      <vt:lpstr>IBM Cloud 2017</vt:lpstr>
      <vt:lpstr>Watson: Group 1, Blue 70</vt:lpstr>
      <vt:lpstr>gry_background_2017</vt:lpstr>
      <vt:lpstr>PowerPoint Presentation</vt:lpstr>
      <vt:lpstr>50 Years of SPSS Innovation</vt:lpstr>
      <vt:lpstr>PowerPoint Presentation</vt:lpstr>
      <vt:lpstr>Statistical Analysis &amp; Data Mining: Feeding Predictive Analytics</vt:lpstr>
      <vt:lpstr>IBM Statistics Platform and SPSS Data Science</vt:lpstr>
      <vt:lpstr>IBM SPSS Statistics</vt:lpstr>
      <vt:lpstr>IBM SPSS Modeler</vt:lpstr>
      <vt:lpstr>IBM® SPSS® Statistics ROI IBM® SPSS® Modeler ROI</vt:lpstr>
      <vt:lpstr>End users</vt:lpstr>
      <vt:lpstr>Editions IBM® SPSS® Statistics</vt:lpstr>
      <vt:lpstr>IBM SPSS Statistics and the Analytical Process</vt:lpstr>
      <vt:lpstr>IBM® SPSS® Statistics vs IBM® SPSS® Modeler</vt:lpstr>
      <vt:lpstr>Summary IBM® SPSS® Statistics vs IBM® SPSS® Modeler</vt:lpstr>
      <vt:lpstr>Integration IBM® SPSS® Statistics / IBM® SPSS® Modeler</vt:lpstr>
      <vt:lpstr>SPSS Interface</vt:lpstr>
      <vt:lpstr>IBM® SPSS® Statistics  Video</vt:lpstr>
      <vt:lpstr>IBM Statistics Standard </vt:lpstr>
      <vt:lpstr>IBM® SPSS® Statistics Base</vt:lpstr>
      <vt:lpstr>IBM® SPSS® Statistics Advanced Statistics</vt:lpstr>
      <vt:lpstr>IBM® SPSS® Statistics Custom Tables</vt:lpstr>
      <vt:lpstr>IBM® SPSS® Statistics Regression</vt:lpstr>
      <vt:lpstr>IBM Statistics PROFESSIONAL</vt:lpstr>
      <vt:lpstr>IBM® SPSS® Statistics Data Preparation</vt:lpstr>
      <vt:lpstr>IBM® SPSS® Statistics Missing Values</vt:lpstr>
      <vt:lpstr>IBM® SPSS® Statistics Categories</vt:lpstr>
      <vt:lpstr>IBM® SPSS® Statistics Decision Trees</vt:lpstr>
      <vt:lpstr>IBM® SPSS® Statistics Forecasting</vt:lpstr>
      <vt:lpstr>IBM Statistics PREMIUM</vt:lpstr>
      <vt:lpstr>IBM® SPSS® Statistics Bootstrapping</vt:lpstr>
      <vt:lpstr>IBM® SPSS® Statistics Conjoint</vt:lpstr>
      <vt:lpstr>IBM® SPSS® Statistics Exact Tests</vt:lpstr>
      <vt:lpstr>IBM® SPSS® Statistics Neural Networks</vt:lpstr>
      <vt:lpstr>IBM® SPSS® Statistics Direct Marketing</vt:lpstr>
      <vt:lpstr>IBM® SPSS® Statistics Complex Samples</vt:lpstr>
      <vt:lpstr>IBM® SPSS® Viz Designer</vt:lpstr>
      <vt:lpstr>IBM® SPSS® Amos</vt:lpstr>
      <vt:lpstr>IBM® SPSS® Sample Power</vt:lpstr>
      <vt:lpstr>Programmability and Scripting: IBM SPSS Statistics embeds three programming languages</vt:lpstr>
      <vt:lpstr>Custom interface built with .NET plugin</vt:lpstr>
      <vt:lpstr>Custom dialog boxes can be easily created to provide user interface for Python or R programs</vt:lpstr>
      <vt:lpstr>Illustration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DSX</dc:title>
  <dc:subject/>
  <dc:creator/>
  <cp:lastModifiedBy/>
  <cp:revision>1</cp:revision>
  <cp:lastPrinted>2017-12-14T14:42:33Z</cp:lastPrinted>
  <dcterms:created xsi:type="dcterms:W3CDTF">2017-02-27T08:17:35Z</dcterms:created>
  <dcterms:modified xsi:type="dcterms:W3CDTF">2019-10-18T14:49:33Z</dcterms:modified>
</cp:coreProperties>
</file>